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6" r:id="rId11"/>
    <p:sldId id="26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58463A-0FB4-4B36-B135-445D36EBDA1C}"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ru-RU"/>
        </a:p>
      </dgm:t>
    </dgm:pt>
    <dgm:pt modelId="{342FC110-2F6C-41D5-8E26-220856A40901}">
      <dgm:prSet phldrT="[Текст]" custT="1"/>
      <dgm:spPr/>
      <dgm:t>
        <a:bodyPr/>
        <a:lstStyle/>
        <a:p>
          <a:r>
            <a:rPr kumimoji="0" lang="kk-KZ" sz="2000" b="1" i="0" u="none" strike="noStrike" cap="none" normalizeH="0" baseline="0" dirty="0" smtClean="0">
              <a:ln/>
              <a:effectLst/>
              <a:latin typeface="Times New Roman" pitchFamily="18" charset="0"/>
              <a:ea typeface="Times New Roman" pitchFamily="18" charset="0"/>
              <a:cs typeface="Times New Roman" pitchFamily="18" charset="0"/>
            </a:rPr>
            <a:t>Мақсаты</a:t>
          </a:r>
          <a:r>
            <a:rPr kumimoji="0" lang="kk-KZ" sz="2000" b="0" i="0" u="none" strike="noStrike" cap="none" normalizeH="0" baseline="0" dirty="0" smtClean="0">
              <a:ln/>
              <a:effectLst/>
              <a:latin typeface="Times New Roman" pitchFamily="18" charset="0"/>
              <a:ea typeface="Times New Roman" pitchFamily="18" charset="0"/>
              <a:cs typeface="Times New Roman" pitchFamily="18" charset="0"/>
            </a:rPr>
            <a:t>: Оқытудың белсенді әдістерінің мәнін және оқушылардың танымдық іс-әрекеттегі дербестігін дамыту үшін, осы оқыту әдістерінің жеке элементтерін пайдалану қажеттілігін анықтау</a:t>
          </a:r>
          <a:endParaRPr lang="ru-RU" sz="2000" dirty="0"/>
        </a:p>
      </dgm:t>
    </dgm:pt>
    <dgm:pt modelId="{1B84BD3A-35D6-4F46-83EE-AEE36D2CF576}" type="parTrans" cxnId="{C9AF9ECF-04BA-45F0-A6F4-B0EB0494CC99}">
      <dgm:prSet/>
      <dgm:spPr/>
      <dgm:t>
        <a:bodyPr/>
        <a:lstStyle/>
        <a:p>
          <a:endParaRPr lang="ru-RU"/>
        </a:p>
      </dgm:t>
    </dgm:pt>
    <dgm:pt modelId="{BA764D26-5D07-4849-8C07-4C5F769FF377}" type="sibTrans" cxnId="{C9AF9ECF-04BA-45F0-A6F4-B0EB0494CC99}">
      <dgm:prSet/>
      <dgm:spPr/>
      <dgm:t>
        <a:bodyPr/>
        <a:lstStyle/>
        <a:p>
          <a:endParaRPr lang="ru-RU"/>
        </a:p>
      </dgm:t>
    </dgm:pt>
    <dgm:pt modelId="{6AAE050E-2F2A-4E21-8C06-923F188C9B61}">
      <dgm:prSet phldrT="[Текст]" custT="1"/>
      <dgm:spPr/>
      <dgm:t>
        <a:bodyPr/>
        <a:lstStyle/>
        <a:p>
          <a:r>
            <a:rPr kumimoji="0" lang="kk-KZ" sz="2800" b="1" i="0" u="none" strike="noStrike" cap="none" normalizeH="0" baseline="0" dirty="0" smtClean="0">
              <a:ln/>
              <a:effectLst/>
              <a:latin typeface="Times New Roman" pitchFamily="18" charset="0"/>
              <a:ea typeface="Times New Roman" pitchFamily="18" charset="0"/>
              <a:cs typeface="Times New Roman" pitchFamily="18" charset="0"/>
            </a:rPr>
            <a:t>Міндеттері:</a:t>
          </a:r>
          <a:endParaRPr lang="ru-RU" sz="2800" dirty="0"/>
        </a:p>
      </dgm:t>
    </dgm:pt>
    <dgm:pt modelId="{447B7847-E502-445B-8C6C-1F6A225EEC5C}" type="parTrans" cxnId="{E9232BF4-A72F-4523-8C1B-A322053E2196}">
      <dgm:prSet/>
      <dgm:spPr/>
      <dgm:t>
        <a:bodyPr/>
        <a:lstStyle/>
        <a:p>
          <a:endParaRPr lang="ru-RU"/>
        </a:p>
      </dgm:t>
    </dgm:pt>
    <dgm:pt modelId="{A904CB43-46C6-4169-9A0A-27CFBAEFEB76}" type="sibTrans" cxnId="{E9232BF4-A72F-4523-8C1B-A322053E2196}">
      <dgm:prSet/>
      <dgm:spPr/>
      <dgm:t>
        <a:bodyPr/>
        <a:lstStyle/>
        <a:p>
          <a:endParaRPr lang="ru-RU"/>
        </a:p>
      </dgm:t>
    </dgm:pt>
    <dgm:pt modelId="{85F95492-59F7-445D-B686-B37F2D1280B5}">
      <dgm:prSet phldrT="[Текст]" custT="1"/>
      <dgm:spPr/>
      <dgm:t>
        <a:bodyPr/>
        <a:lstStyle/>
        <a:p>
          <a:pPr algn="just" rtl="0"/>
          <a:r>
            <a:rPr kumimoji="0" lang="kk-KZ" sz="1200" b="0" i="0" u="none" strike="noStrike" cap="none" normalizeH="0" baseline="0" dirty="0" smtClean="0">
              <a:ln/>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effectLst/>
              <a:latin typeface="Times New Roman" pitchFamily="18" charset="0"/>
              <a:ea typeface="Times New Roman" pitchFamily="18" charset="0"/>
              <a:cs typeface="Times New Roman" pitchFamily="18" charset="0"/>
            </a:rPr>
            <a:t>Мұғалімдерді оқытудың белсенді әдістерінің түсінігімен, мазмұнымен, ерекшелігімен таныстыру; - Оқу үрдісінде оқушылардың дербестігін дамыту үшін жеке элементтерін пайдаланудың тиімділігін көрсету;</a:t>
          </a:r>
        </a:p>
        <a:p>
          <a:pPr algn="just" rtl="0"/>
          <a:r>
            <a:rPr kumimoji="0" lang="kk-KZ" sz="1600" b="0" i="0" u="none" strike="noStrike" cap="none" normalizeH="0" baseline="0" dirty="0" smtClean="0">
              <a:ln/>
              <a:effectLst/>
              <a:latin typeface="Times New Roman" pitchFamily="18" charset="0"/>
              <a:ea typeface="Times New Roman" pitchFamily="18" charset="0"/>
              <a:cs typeface="Times New Roman" pitchFamily="18" charset="0"/>
            </a:rPr>
            <a:t>- Әрбір коучингке қатысушыны белсенді танымдық үдеріске тарту, белсенді оқыту әдісі технологиясын меңгеруде мұғалімдердің ой-өрісі мен бастамасын кеңейту;</a:t>
          </a:r>
        </a:p>
        <a:p>
          <a:pPr algn="just" rtl="0"/>
          <a:r>
            <a:rPr kumimoji="0" lang="kk-KZ" sz="1600" b="0" i="0" u="none" strike="noStrike" cap="none" normalizeH="0" baseline="0" dirty="0" smtClean="0">
              <a:ln/>
              <a:effectLst/>
              <a:latin typeface="Times New Roman" pitchFamily="18" charset="0"/>
              <a:ea typeface="Times New Roman" pitchFamily="18" charset="0"/>
              <a:cs typeface="Times New Roman" pitchFamily="18" charset="0"/>
            </a:rPr>
            <a:t>- Әріптестерімен сындарлы өзара әрекеттесу процесінде мұғалімдердің коммуникативтік құзыреттілігін қалыптастыру үшін ынтымақтастық ортасын құру.</a:t>
          </a:r>
          <a:r>
            <a:rPr kumimoji="0" lang="ru-RU" sz="1600" b="0" i="0" u="none" strike="noStrike" cap="none" normalizeH="0" baseline="0" dirty="0" smtClean="0">
              <a:ln/>
              <a:effectLst/>
              <a:latin typeface="Arial" pitchFamily="34" charset="0"/>
              <a:cs typeface="Arial" pitchFamily="34" charset="0"/>
            </a:rPr>
            <a:t> </a:t>
          </a:r>
          <a:endParaRPr lang="ru-RU" sz="1600" dirty="0"/>
        </a:p>
      </dgm:t>
    </dgm:pt>
    <dgm:pt modelId="{E6D67C8F-B8A8-4EC2-8052-3EA0ACE27FD8}" type="parTrans" cxnId="{DD92940D-957D-492E-9558-DE731D5E1C27}">
      <dgm:prSet/>
      <dgm:spPr/>
      <dgm:t>
        <a:bodyPr/>
        <a:lstStyle/>
        <a:p>
          <a:endParaRPr lang="ru-RU"/>
        </a:p>
      </dgm:t>
    </dgm:pt>
    <dgm:pt modelId="{DDAB7EB8-0F2D-4F06-9E8B-7E6F7CFA3501}" type="sibTrans" cxnId="{DD92940D-957D-492E-9558-DE731D5E1C27}">
      <dgm:prSet/>
      <dgm:spPr/>
      <dgm:t>
        <a:bodyPr/>
        <a:lstStyle/>
        <a:p>
          <a:endParaRPr lang="ru-RU"/>
        </a:p>
      </dgm:t>
    </dgm:pt>
    <dgm:pt modelId="{EB0D70C0-7F25-4C5E-B6A7-D0B235CD8F8C}" type="pres">
      <dgm:prSet presAssocID="{4458463A-0FB4-4B36-B135-445D36EBDA1C}" presName="diagram" presStyleCnt="0">
        <dgm:presLayoutVars>
          <dgm:chPref val="1"/>
          <dgm:dir/>
          <dgm:animOne val="branch"/>
          <dgm:animLvl val="lvl"/>
          <dgm:resizeHandles/>
        </dgm:presLayoutVars>
      </dgm:prSet>
      <dgm:spPr/>
      <dgm:t>
        <a:bodyPr/>
        <a:lstStyle/>
        <a:p>
          <a:endParaRPr lang="ru-RU"/>
        </a:p>
      </dgm:t>
    </dgm:pt>
    <dgm:pt modelId="{8157FF3D-9796-45F0-8D83-1C0B3C5A70FC}" type="pres">
      <dgm:prSet presAssocID="{342FC110-2F6C-41D5-8E26-220856A40901}" presName="root" presStyleCnt="0"/>
      <dgm:spPr/>
    </dgm:pt>
    <dgm:pt modelId="{A4DE5564-189B-4364-9B3A-52A4BF4ED0D2}" type="pres">
      <dgm:prSet presAssocID="{342FC110-2F6C-41D5-8E26-220856A40901}" presName="rootComposite" presStyleCnt="0"/>
      <dgm:spPr/>
    </dgm:pt>
    <dgm:pt modelId="{C7ED3F92-60B6-499F-8418-A12D2F9C4831}" type="pres">
      <dgm:prSet presAssocID="{342FC110-2F6C-41D5-8E26-220856A40901}" presName="rootText" presStyleLbl="node1" presStyleIdx="0" presStyleCnt="1" custScaleX="234856" custScaleY="78681"/>
      <dgm:spPr/>
      <dgm:t>
        <a:bodyPr/>
        <a:lstStyle/>
        <a:p>
          <a:endParaRPr lang="ru-RU"/>
        </a:p>
      </dgm:t>
    </dgm:pt>
    <dgm:pt modelId="{6A59BB71-5129-4266-8F3F-F1DBA80127D4}" type="pres">
      <dgm:prSet presAssocID="{342FC110-2F6C-41D5-8E26-220856A40901}" presName="rootConnector" presStyleLbl="node1" presStyleIdx="0" presStyleCnt="1"/>
      <dgm:spPr/>
      <dgm:t>
        <a:bodyPr/>
        <a:lstStyle/>
        <a:p>
          <a:endParaRPr lang="ru-RU"/>
        </a:p>
      </dgm:t>
    </dgm:pt>
    <dgm:pt modelId="{F924CAC6-577A-486A-B037-15D676F5AE11}" type="pres">
      <dgm:prSet presAssocID="{342FC110-2F6C-41D5-8E26-220856A40901}" presName="childShape" presStyleCnt="0"/>
      <dgm:spPr/>
    </dgm:pt>
    <dgm:pt modelId="{66445D85-0BED-4648-93EB-FA783AF63EBE}" type="pres">
      <dgm:prSet presAssocID="{447B7847-E502-445B-8C6C-1F6A225EEC5C}" presName="Name13" presStyleLbl="parChTrans1D2" presStyleIdx="0" presStyleCnt="2"/>
      <dgm:spPr/>
      <dgm:t>
        <a:bodyPr/>
        <a:lstStyle/>
        <a:p>
          <a:endParaRPr lang="ru-RU"/>
        </a:p>
      </dgm:t>
    </dgm:pt>
    <dgm:pt modelId="{397041FB-F751-4396-9221-B7F3A35E0B53}" type="pres">
      <dgm:prSet presAssocID="{6AAE050E-2F2A-4E21-8C06-923F188C9B61}" presName="childText" presStyleLbl="bgAcc1" presStyleIdx="0" presStyleCnt="2" custScaleY="37703">
        <dgm:presLayoutVars>
          <dgm:bulletEnabled val="1"/>
        </dgm:presLayoutVars>
      </dgm:prSet>
      <dgm:spPr/>
      <dgm:t>
        <a:bodyPr/>
        <a:lstStyle/>
        <a:p>
          <a:endParaRPr lang="ru-RU"/>
        </a:p>
      </dgm:t>
    </dgm:pt>
    <dgm:pt modelId="{DDBB97E5-22B0-4396-8700-A3E43BF52E98}" type="pres">
      <dgm:prSet presAssocID="{E6D67C8F-B8A8-4EC2-8052-3EA0ACE27FD8}" presName="Name13" presStyleLbl="parChTrans1D2" presStyleIdx="1" presStyleCnt="2"/>
      <dgm:spPr/>
      <dgm:t>
        <a:bodyPr/>
        <a:lstStyle/>
        <a:p>
          <a:endParaRPr lang="ru-RU"/>
        </a:p>
      </dgm:t>
    </dgm:pt>
    <dgm:pt modelId="{4258A91C-B3D5-4E3F-985E-EBCF61F9CF48}" type="pres">
      <dgm:prSet presAssocID="{85F95492-59F7-445D-B686-B37F2D1280B5}" presName="childText" presStyleLbl="bgAcc1" presStyleIdx="1" presStyleCnt="2" custScaleX="284463" custScaleY="152696">
        <dgm:presLayoutVars>
          <dgm:bulletEnabled val="1"/>
        </dgm:presLayoutVars>
      </dgm:prSet>
      <dgm:spPr/>
      <dgm:t>
        <a:bodyPr/>
        <a:lstStyle/>
        <a:p>
          <a:endParaRPr lang="ru-RU"/>
        </a:p>
      </dgm:t>
    </dgm:pt>
  </dgm:ptLst>
  <dgm:cxnLst>
    <dgm:cxn modelId="{7A46D91E-A363-4B7B-A5EB-99B06E32FE24}" type="presOf" srcId="{342FC110-2F6C-41D5-8E26-220856A40901}" destId="{C7ED3F92-60B6-499F-8418-A12D2F9C4831}" srcOrd="0" destOrd="0" presId="urn:microsoft.com/office/officeart/2005/8/layout/hierarchy3"/>
    <dgm:cxn modelId="{DD92940D-957D-492E-9558-DE731D5E1C27}" srcId="{342FC110-2F6C-41D5-8E26-220856A40901}" destId="{85F95492-59F7-445D-B686-B37F2D1280B5}" srcOrd="1" destOrd="0" parTransId="{E6D67C8F-B8A8-4EC2-8052-3EA0ACE27FD8}" sibTransId="{DDAB7EB8-0F2D-4F06-9E8B-7E6F7CFA3501}"/>
    <dgm:cxn modelId="{45488C33-7B7F-449B-A1F0-24F0DF79E3DB}" type="presOf" srcId="{4458463A-0FB4-4B36-B135-445D36EBDA1C}" destId="{EB0D70C0-7F25-4C5E-B6A7-D0B235CD8F8C}" srcOrd="0" destOrd="0" presId="urn:microsoft.com/office/officeart/2005/8/layout/hierarchy3"/>
    <dgm:cxn modelId="{C9AF9ECF-04BA-45F0-A6F4-B0EB0494CC99}" srcId="{4458463A-0FB4-4B36-B135-445D36EBDA1C}" destId="{342FC110-2F6C-41D5-8E26-220856A40901}" srcOrd="0" destOrd="0" parTransId="{1B84BD3A-35D6-4F46-83EE-AEE36D2CF576}" sibTransId="{BA764D26-5D07-4849-8C07-4C5F769FF377}"/>
    <dgm:cxn modelId="{A7765C44-B259-45F9-B6B2-B7240F056AFD}" type="presOf" srcId="{6AAE050E-2F2A-4E21-8C06-923F188C9B61}" destId="{397041FB-F751-4396-9221-B7F3A35E0B53}" srcOrd="0" destOrd="0" presId="urn:microsoft.com/office/officeart/2005/8/layout/hierarchy3"/>
    <dgm:cxn modelId="{BE181278-CE7A-408E-82C0-5051F6E778D0}" type="presOf" srcId="{342FC110-2F6C-41D5-8E26-220856A40901}" destId="{6A59BB71-5129-4266-8F3F-F1DBA80127D4}" srcOrd="1" destOrd="0" presId="urn:microsoft.com/office/officeart/2005/8/layout/hierarchy3"/>
    <dgm:cxn modelId="{02E9FCE7-3A0E-47BB-A104-6673E068F2A6}" type="presOf" srcId="{85F95492-59F7-445D-B686-B37F2D1280B5}" destId="{4258A91C-B3D5-4E3F-985E-EBCF61F9CF48}" srcOrd="0" destOrd="0" presId="urn:microsoft.com/office/officeart/2005/8/layout/hierarchy3"/>
    <dgm:cxn modelId="{6E287AF8-69F9-4632-9B69-6B5C7A182D31}" type="presOf" srcId="{E6D67C8F-B8A8-4EC2-8052-3EA0ACE27FD8}" destId="{DDBB97E5-22B0-4396-8700-A3E43BF52E98}" srcOrd="0" destOrd="0" presId="urn:microsoft.com/office/officeart/2005/8/layout/hierarchy3"/>
    <dgm:cxn modelId="{E9232BF4-A72F-4523-8C1B-A322053E2196}" srcId="{342FC110-2F6C-41D5-8E26-220856A40901}" destId="{6AAE050E-2F2A-4E21-8C06-923F188C9B61}" srcOrd="0" destOrd="0" parTransId="{447B7847-E502-445B-8C6C-1F6A225EEC5C}" sibTransId="{A904CB43-46C6-4169-9A0A-27CFBAEFEB76}"/>
    <dgm:cxn modelId="{0DDCE0E4-22CB-428A-AAEF-01755AF9AEA9}" type="presOf" srcId="{447B7847-E502-445B-8C6C-1F6A225EEC5C}" destId="{66445D85-0BED-4648-93EB-FA783AF63EBE}" srcOrd="0" destOrd="0" presId="urn:microsoft.com/office/officeart/2005/8/layout/hierarchy3"/>
    <dgm:cxn modelId="{423ABDEF-B79B-4907-AC06-648D94A7798C}" type="presParOf" srcId="{EB0D70C0-7F25-4C5E-B6A7-D0B235CD8F8C}" destId="{8157FF3D-9796-45F0-8D83-1C0B3C5A70FC}" srcOrd="0" destOrd="0" presId="urn:microsoft.com/office/officeart/2005/8/layout/hierarchy3"/>
    <dgm:cxn modelId="{3DF0AF04-A941-425D-8B85-4DF13E3AEE7F}" type="presParOf" srcId="{8157FF3D-9796-45F0-8D83-1C0B3C5A70FC}" destId="{A4DE5564-189B-4364-9B3A-52A4BF4ED0D2}" srcOrd="0" destOrd="0" presId="urn:microsoft.com/office/officeart/2005/8/layout/hierarchy3"/>
    <dgm:cxn modelId="{51D98031-AAF1-45DF-B07F-5CB73D8D74CA}" type="presParOf" srcId="{A4DE5564-189B-4364-9B3A-52A4BF4ED0D2}" destId="{C7ED3F92-60B6-499F-8418-A12D2F9C4831}" srcOrd="0" destOrd="0" presId="urn:microsoft.com/office/officeart/2005/8/layout/hierarchy3"/>
    <dgm:cxn modelId="{21C4B9E1-C334-4932-A3EE-61C808703AB1}" type="presParOf" srcId="{A4DE5564-189B-4364-9B3A-52A4BF4ED0D2}" destId="{6A59BB71-5129-4266-8F3F-F1DBA80127D4}" srcOrd="1" destOrd="0" presId="urn:microsoft.com/office/officeart/2005/8/layout/hierarchy3"/>
    <dgm:cxn modelId="{0859D1AB-6CA5-45FF-A7DD-575F609A5CC0}" type="presParOf" srcId="{8157FF3D-9796-45F0-8D83-1C0B3C5A70FC}" destId="{F924CAC6-577A-486A-B037-15D676F5AE11}" srcOrd="1" destOrd="0" presId="urn:microsoft.com/office/officeart/2005/8/layout/hierarchy3"/>
    <dgm:cxn modelId="{2DD061F8-D7E2-4A85-A9DF-4E3660FFBD0B}" type="presParOf" srcId="{F924CAC6-577A-486A-B037-15D676F5AE11}" destId="{66445D85-0BED-4648-93EB-FA783AF63EBE}" srcOrd="0" destOrd="0" presId="urn:microsoft.com/office/officeart/2005/8/layout/hierarchy3"/>
    <dgm:cxn modelId="{381601B6-A7CC-4F32-BE40-74BA52BE0AF8}" type="presParOf" srcId="{F924CAC6-577A-486A-B037-15D676F5AE11}" destId="{397041FB-F751-4396-9221-B7F3A35E0B53}" srcOrd="1" destOrd="0" presId="urn:microsoft.com/office/officeart/2005/8/layout/hierarchy3"/>
    <dgm:cxn modelId="{74939865-7644-409F-9D3A-0C843FB2B4C8}" type="presParOf" srcId="{F924CAC6-577A-486A-B037-15D676F5AE11}" destId="{DDBB97E5-22B0-4396-8700-A3E43BF52E98}" srcOrd="2" destOrd="0" presId="urn:microsoft.com/office/officeart/2005/8/layout/hierarchy3"/>
    <dgm:cxn modelId="{FD1DDC65-FABD-47DD-920A-C06AF435B5C2}" type="presParOf" srcId="{F924CAC6-577A-486A-B037-15D676F5AE11}" destId="{4258A91C-B3D5-4E3F-985E-EBCF61F9CF48}"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19424A-843F-4000-AECA-AE837E6A67ED}"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ru-RU"/>
        </a:p>
      </dgm:t>
    </dgm:pt>
    <dgm:pt modelId="{97470791-7E8A-42B5-BAAA-045AA1AC79A8}">
      <dgm:prSet phldrT="[Текст]" custT="1"/>
      <dgm:spPr/>
      <dgm:t>
        <a:bodyPr/>
        <a:lstStyle/>
        <a:p>
          <a:r>
            <a:rPr lang="kk-KZ" sz="2000" b="1" dirty="0" smtClean="0">
              <a:latin typeface="Times New Roman" pitchFamily="18" charset="0"/>
              <a:cs typeface="Times New Roman" pitchFamily="18" charset="0"/>
            </a:rPr>
            <a:t>Пәнді оқытуда аса маңызды нәрсе не?</a:t>
          </a:r>
          <a:endParaRPr lang="ru-RU" sz="2000" b="1" dirty="0">
            <a:latin typeface="Times New Roman" pitchFamily="18" charset="0"/>
            <a:cs typeface="Times New Roman" pitchFamily="18" charset="0"/>
          </a:endParaRPr>
        </a:p>
      </dgm:t>
    </dgm:pt>
    <dgm:pt modelId="{B8861A8D-B509-462A-9566-1D2A6F69955A}" type="parTrans" cxnId="{010398C9-D531-4214-8555-97819AC293EE}">
      <dgm:prSet/>
      <dgm:spPr/>
      <dgm:t>
        <a:bodyPr/>
        <a:lstStyle/>
        <a:p>
          <a:endParaRPr lang="ru-RU"/>
        </a:p>
      </dgm:t>
    </dgm:pt>
    <dgm:pt modelId="{B4A4F583-ABF2-4EB8-8674-5EF8E04B377A}" type="sibTrans" cxnId="{010398C9-D531-4214-8555-97819AC293EE}">
      <dgm:prSet/>
      <dgm:spPr/>
      <dgm:t>
        <a:bodyPr/>
        <a:lstStyle/>
        <a:p>
          <a:endParaRPr lang="ru-RU"/>
        </a:p>
      </dgm:t>
    </dgm:pt>
    <dgm:pt modelId="{A091BA5B-A97D-471B-BFDB-F6E20EE24E2F}">
      <dgm:prSet phldrT="[Текст]" custT="1"/>
      <dgm:spPr/>
      <dgm:t>
        <a:bodyPr/>
        <a:lstStyle/>
        <a:p>
          <a:r>
            <a:rPr lang="kk-KZ" sz="1600" dirty="0" smtClean="0">
              <a:latin typeface="Times New Roman" pitchFamily="18" charset="0"/>
              <a:cs typeface="Times New Roman" pitchFamily="18" charset="0"/>
            </a:rPr>
            <a:t>Тақырыптың теориялық негізін мықты үйрету;</a:t>
          </a:r>
          <a:endParaRPr lang="ru-RU" sz="1600" dirty="0">
            <a:latin typeface="Times New Roman" pitchFamily="18" charset="0"/>
            <a:cs typeface="Times New Roman" pitchFamily="18" charset="0"/>
          </a:endParaRPr>
        </a:p>
      </dgm:t>
    </dgm:pt>
    <dgm:pt modelId="{8BBB0FAD-69DF-4616-877A-2A552CCA1217}" type="parTrans" cxnId="{440EB976-3DD6-44F6-9C26-6CB1235EB423}">
      <dgm:prSet/>
      <dgm:spPr/>
      <dgm:t>
        <a:bodyPr/>
        <a:lstStyle/>
        <a:p>
          <a:endParaRPr lang="ru-RU"/>
        </a:p>
      </dgm:t>
    </dgm:pt>
    <dgm:pt modelId="{A46502EA-42B9-45A6-B6FF-874D01EFA313}" type="sibTrans" cxnId="{440EB976-3DD6-44F6-9C26-6CB1235EB423}">
      <dgm:prSet/>
      <dgm:spPr/>
      <dgm:t>
        <a:bodyPr/>
        <a:lstStyle/>
        <a:p>
          <a:endParaRPr lang="ru-RU"/>
        </a:p>
      </dgm:t>
    </dgm:pt>
    <dgm:pt modelId="{1DD439EC-53AD-4703-9375-548B75F2083A}">
      <dgm:prSet phldrT="[Текст]" custT="1"/>
      <dgm:spPr/>
      <dgm:t>
        <a:bodyPr/>
        <a:lstStyle/>
        <a:p>
          <a:r>
            <a:rPr lang="kk-KZ" sz="1600" dirty="0" smtClean="0">
              <a:latin typeface="Times New Roman" pitchFamily="18" charset="0"/>
              <a:cs typeface="Times New Roman" pitchFamily="18" charset="0"/>
            </a:rPr>
            <a:t>Білімнің өмірде қолданылуы мен маңызын тануға үйрету;</a:t>
          </a:r>
          <a:endParaRPr lang="ru-RU" sz="1600" dirty="0">
            <a:latin typeface="Times New Roman" pitchFamily="18" charset="0"/>
            <a:cs typeface="Times New Roman" pitchFamily="18" charset="0"/>
          </a:endParaRPr>
        </a:p>
      </dgm:t>
    </dgm:pt>
    <dgm:pt modelId="{799A6188-B3F0-464E-94DB-904FFC5BB79B}" type="parTrans" cxnId="{1E5AB86F-9ED0-40F7-929B-930431DE3D21}">
      <dgm:prSet/>
      <dgm:spPr/>
      <dgm:t>
        <a:bodyPr/>
        <a:lstStyle/>
        <a:p>
          <a:endParaRPr lang="ru-RU"/>
        </a:p>
      </dgm:t>
    </dgm:pt>
    <dgm:pt modelId="{58601F66-7A8A-44EA-B46D-C0E2D654FBB5}" type="sibTrans" cxnId="{1E5AB86F-9ED0-40F7-929B-930431DE3D21}">
      <dgm:prSet/>
      <dgm:spPr/>
      <dgm:t>
        <a:bodyPr/>
        <a:lstStyle/>
        <a:p>
          <a:endParaRPr lang="ru-RU"/>
        </a:p>
      </dgm:t>
    </dgm:pt>
    <dgm:pt modelId="{F65768E8-38AA-4A6F-B073-95F72FF79C7D}">
      <dgm:prSet phldrT="[Текст]" custT="1"/>
      <dgm:spPr/>
      <dgm:t>
        <a:bodyPr/>
        <a:lstStyle/>
        <a:p>
          <a:r>
            <a:rPr lang="kk-KZ" sz="1600" dirty="0" smtClean="0">
              <a:latin typeface="Times New Roman" pitchFamily="18" charset="0"/>
              <a:cs typeface="Times New Roman" pitchFamily="18" charset="0"/>
            </a:rPr>
            <a:t>Алынған білімді шығармашылықпен қолданып, нәтижеге қол жеткізуге үйрету.</a:t>
          </a:r>
          <a:endParaRPr lang="ru-RU" sz="1600" dirty="0">
            <a:latin typeface="Times New Roman" pitchFamily="18" charset="0"/>
            <a:cs typeface="Times New Roman" pitchFamily="18" charset="0"/>
          </a:endParaRPr>
        </a:p>
      </dgm:t>
    </dgm:pt>
    <dgm:pt modelId="{B450AA4B-02D2-4EF7-9232-E48A22A604A9}" type="parTrans" cxnId="{880B3606-4DC7-487C-B6AA-8FCE851D1A40}">
      <dgm:prSet/>
      <dgm:spPr/>
      <dgm:t>
        <a:bodyPr/>
        <a:lstStyle/>
        <a:p>
          <a:endParaRPr lang="ru-RU"/>
        </a:p>
      </dgm:t>
    </dgm:pt>
    <dgm:pt modelId="{DE475D72-F02C-4C8E-AC4E-178E6E6AC08A}" type="sibTrans" cxnId="{880B3606-4DC7-487C-B6AA-8FCE851D1A40}">
      <dgm:prSet/>
      <dgm:spPr/>
      <dgm:t>
        <a:bodyPr/>
        <a:lstStyle/>
        <a:p>
          <a:endParaRPr lang="ru-RU"/>
        </a:p>
      </dgm:t>
    </dgm:pt>
    <dgm:pt modelId="{8A0A703F-E06F-4E55-9875-2790F464B79B}">
      <dgm:prSet phldrT="[Текст]" custT="1"/>
      <dgm:spPr/>
      <dgm:t>
        <a:bodyPr/>
        <a:lstStyle/>
        <a:p>
          <a:endParaRPr lang="ru-RU" sz="1600" dirty="0">
            <a:latin typeface="Times New Roman" pitchFamily="18" charset="0"/>
            <a:cs typeface="Times New Roman" pitchFamily="18" charset="0"/>
          </a:endParaRPr>
        </a:p>
      </dgm:t>
    </dgm:pt>
    <dgm:pt modelId="{0DAFEF56-9104-4635-A7D9-8D1BD02A50AA}" type="parTrans" cxnId="{F1B463B5-28A4-4352-91EC-0DB993AE6A67}">
      <dgm:prSet/>
      <dgm:spPr/>
      <dgm:t>
        <a:bodyPr/>
        <a:lstStyle/>
        <a:p>
          <a:endParaRPr lang="ru-RU"/>
        </a:p>
      </dgm:t>
    </dgm:pt>
    <dgm:pt modelId="{1FCC5E1C-B56F-416D-8BEA-16B501E51E49}" type="sibTrans" cxnId="{F1B463B5-28A4-4352-91EC-0DB993AE6A67}">
      <dgm:prSet/>
      <dgm:spPr/>
      <dgm:t>
        <a:bodyPr/>
        <a:lstStyle/>
        <a:p>
          <a:endParaRPr lang="ru-RU"/>
        </a:p>
      </dgm:t>
    </dgm:pt>
    <dgm:pt modelId="{F8AB6AC3-D30F-4ED0-B9E6-EE4D45073EDE}">
      <dgm:prSet phldrT="[Текст]" custT="1"/>
      <dgm:spPr/>
      <dgm:t>
        <a:bodyPr/>
        <a:lstStyle/>
        <a:p>
          <a:endParaRPr lang="ru-RU" sz="1600" dirty="0">
            <a:latin typeface="Times New Roman" pitchFamily="18" charset="0"/>
            <a:cs typeface="Times New Roman" pitchFamily="18" charset="0"/>
          </a:endParaRPr>
        </a:p>
      </dgm:t>
    </dgm:pt>
    <dgm:pt modelId="{9EF3B846-B000-459C-B9C5-F805A814F6F6}" type="parTrans" cxnId="{A93831DB-6E4D-4353-81A0-2B52F03974AC}">
      <dgm:prSet/>
      <dgm:spPr/>
      <dgm:t>
        <a:bodyPr/>
        <a:lstStyle/>
        <a:p>
          <a:endParaRPr lang="ru-RU"/>
        </a:p>
      </dgm:t>
    </dgm:pt>
    <dgm:pt modelId="{F0684932-D805-4135-A0E3-26EC23F5AA6E}" type="sibTrans" cxnId="{A93831DB-6E4D-4353-81A0-2B52F03974AC}">
      <dgm:prSet/>
      <dgm:spPr/>
      <dgm:t>
        <a:bodyPr/>
        <a:lstStyle/>
        <a:p>
          <a:endParaRPr lang="ru-RU"/>
        </a:p>
      </dgm:t>
    </dgm:pt>
    <dgm:pt modelId="{024E049E-A06C-42B8-9CFA-A48134D3505E}" type="pres">
      <dgm:prSet presAssocID="{7D19424A-843F-4000-AECA-AE837E6A67ED}" presName="Name0" presStyleCnt="0">
        <dgm:presLayoutVars>
          <dgm:chMax val="7"/>
          <dgm:dir/>
          <dgm:animLvl val="lvl"/>
          <dgm:resizeHandles val="exact"/>
        </dgm:presLayoutVars>
      </dgm:prSet>
      <dgm:spPr/>
      <dgm:t>
        <a:bodyPr/>
        <a:lstStyle/>
        <a:p>
          <a:endParaRPr lang="ru-RU"/>
        </a:p>
      </dgm:t>
    </dgm:pt>
    <dgm:pt modelId="{99C1ED2D-B944-4874-91D9-62C73361C642}" type="pres">
      <dgm:prSet presAssocID="{97470791-7E8A-42B5-BAAA-045AA1AC79A8}" presName="circle1" presStyleLbl="node1" presStyleIdx="0" presStyleCnt="1"/>
      <dgm:spPr/>
    </dgm:pt>
    <dgm:pt modelId="{CE8F5995-57C1-4E56-B4C4-32D78816996C}" type="pres">
      <dgm:prSet presAssocID="{97470791-7E8A-42B5-BAAA-045AA1AC79A8}" presName="space" presStyleCnt="0"/>
      <dgm:spPr/>
    </dgm:pt>
    <dgm:pt modelId="{C1F41241-C9C1-4B09-A933-9406A3C0CF44}" type="pres">
      <dgm:prSet presAssocID="{97470791-7E8A-42B5-BAAA-045AA1AC79A8}" presName="rect1" presStyleLbl="alignAcc1" presStyleIdx="0" presStyleCnt="1" custScaleY="100000" custLinFactNeighborX="-3936" custLinFactNeighborY="995"/>
      <dgm:spPr/>
      <dgm:t>
        <a:bodyPr/>
        <a:lstStyle/>
        <a:p>
          <a:endParaRPr lang="ru-RU"/>
        </a:p>
      </dgm:t>
    </dgm:pt>
    <dgm:pt modelId="{AE90B83B-BCA9-478C-AC2C-E46212054B10}" type="pres">
      <dgm:prSet presAssocID="{97470791-7E8A-42B5-BAAA-045AA1AC79A8}" presName="rect1ParTx" presStyleLbl="alignAcc1" presStyleIdx="0" presStyleCnt="1">
        <dgm:presLayoutVars>
          <dgm:chMax val="1"/>
          <dgm:bulletEnabled val="1"/>
        </dgm:presLayoutVars>
      </dgm:prSet>
      <dgm:spPr/>
      <dgm:t>
        <a:bodyPr/>
        <a:lstStyle/>
        <a:p>
          <a:endParaRPr lang="ru-RU"/>
        </a:p>
      </dgm:t>
    </dgm:pt>
    <dgm:pt modelId="{0225BC8F-469C-4458-AE20-53CA6894D8ED}" type="pres">
      <dgm:prSet presAssocID="{97470791-7E8A-42B5-BAAA-045AA1AC79A8}" presName="rect1ChTx" presStyleLbl="alignAcc1" presStyleIdx="0" presStyleCnt="1">
        <dgm:presLayoutVars>
          <dgm:bulletEnabled val="1"/>
        </dgm:presLayoutVars>
      </dgm:prSet>
      <dgm:spPr/>
      <dgm:t>
        <a:bodyPr/>
        <a:lstStyle/>
        <a:p>
          <a:endParaRPr lang="ru-RU"/>
        </a:p>
      </dgm:t>
    </dgm:pt>
  </dgm:ptLst>
  <dgm:cxnLst>
    <dgm:cxn modelId="{57DDFB3A-7D12-4BE6-BE66-083DFC53C5D8}" type="presOf" srcId="{F8AB6AC3-D30F-4ED0-B9E6-EE4D45073EDE}" destId="{0225BC8F-469C-4458-AE20-53CA6894D8ED}" srcOrd="0" destOrd="3" presId="urn:microsoft.com/office/officeart/2005/8/layout/target3"/>
    <dgm:cxn modelId="{41B435D5-9ADA-41C6-BA3C-E9C27CF67ABE}" type="presOf" srcId="{A091BA5B-A97D-471B-BFDB-F6E20EE24E2F}" destId="{0225BC8F-469C-4458-AE20-53CA6894D8ED}" srcOrd="0" destOrd="0" presId="urn:microsoft.com/office/officeart/2005/8/layout/target3"/>
    <dgm:cxn modelId="{4E04D2DE-523A-49D3-BF98-38F8C2C27A82}" type="presOf" srcId="{1DD439EC-53AD-4703-9375-548B75F2083A}" destId="{0225BC8F-469C-4458-AE20-53CA6894D8ED}" srcOrd="0" destOrd="2" presId="urn:microsoft.com/office/officeart/2005/8/layout/target3"/>
    <dgm:cxn modelId="{6C19883B-BCF8-47B9-86FF-1337BB80BB47}" type="presOf" srcId="{7D19424A-843F-4000-AECA-AE837E6A67ED}" destId="{024E049E-A06C-42B8-9CFA-A48134D3505E}" srcOrd="0" destOrd="0" presId="urn:microsoft.com/office/officeart/2005/8/layout/target3"/>
    <dgm:cxn modelId="{880B3606-4DC7-487C-B6AA-8FCE851D1A40}" srcId="{97470791-7E8A-42B5-BAAA-045AA1AC79A8}" destId="{F65768E8-38AA-4A6F-B073-95F72FF79C7D}" srcOrd="4" destOrd="0" parTransId="{B450AA4B-02D2-4EF7-9232-E48A22A604A9}" sibTransId="{DE475D72-F02C-4C8E-AC4E-178E6E6AC08A}"/>
    <dgm:cxn modelId="{FE181311-9759-4E78-96C6-9698C2E64761}" type="presOf" srcId="{8A0A703F-E06F-4E55-9875-2790F464B79B}" destId="{0225BC8F-469C-4458-AE20-53CA6894D8ED}" srcOrd="0" destOrd="1" presId="urn:microsoft.com/office/officeart/2005/8/layout/target3"/>
    <dgm:cxn modelId="{F1B463B5-28A4-4352-91EC-0DB993AE6A67}" srcId="{97470791-7E8A-42B5-BAAA-045AA1AC79A8}" destId="{8A0A703F-E06F-4E55-9875-2790F464B79B}" srcOrd="1" destOrd="0" parTransId="{0DAFEF56-9104-4635-A7D9-8D1BD02A50AA}" sibTransId="{1FCC5E1C-B56F-416D-8BEA-16B501E51E49}"/>
    <dgm:cxn modelId="{08714244-CA7D-44BD-BC9C-58C994B880D0}" type="presOf" srcId="{97470791-7E8A-42B5-BAAA-045AA1AC79A8}" destId="{AE90B83B-BCA9-478C-AC2C-E46212054B10}" srcOrd="1" destOrd="0" presId="urn:microsoft.com/office/officeart/2005/8/layout/target3"/>
    <dgm:cxn modelId="{A93831DB-6E4D-4353-81A0-2B52F03974AC}" srcId="{97470791-7E8A-42B5-BAAA-045AA1AC79A8}" destId="{F8AB6AC3-D30F-4ED0-B9E6-EE4D45073EDE}" srcOrd="3" destOrd="0" parTransId="{9EF3B846-B000-459C-B9C5-F805A814F6F6}" sibTransId="{F0684932-D805-4135-A0E3-26EC23F5AA6E}"/>
    <dgm:cxn modelId="{010398C9-D531-4214-8555-97819AC293EE}" srcId="{7D19424A-843F-4000-AECA-AE837E6A67ED}" destId="{97470791-7E8A-42B5-BAAA-045AA1AC79A8}" srcOrd="0" destOrd="0" parTransId="{B8861A8D-B509-462A-9566-1D2A6F69955A}" sibTransId="{B4A4F583-ABF2-4EB8-8674-5EF8E04B377A}"/>
    <dgm:cxn modelId="{E5A48081-13F4-4D56-9296-FEF84A6CD278}" type="presOf" srcId="{97470791-7E8A-42B5-BAAA-045AA1AC79A8}" destId="{C1F41241-C9C1-4B09-A933-9406A3C0CF44}" srcOrd="0" destOrd="0" presId="urn:microsoft.com/office/officeart/2005/8/layout/target3"/>
    <dgm:cxn modelId="{440EB976-3DD6-44F6-9C26-6CB1235EB423}" srcId="{97470791-7E8A-42B5-BAAA-045AA1AC79A8}" destId="{A091BA5B-A97D-471B-BFDB-F6E20EE24E2F}" srcOrd="0" destOrd="0" parTransId="{8BBB0FAD-69DF-4616-877A-2A552CCA1217}" sibTransId="{A46502EA-42B9-45A6-B6FF-874D01EFA313}"/>
    <dgm:cxn modelId="{1E5AB86F-9ED0-40F7-929B-930431DE3D21}" srcId="{97470791-7E8A-42B5-BAAA-045AA1AC79A8}" destId="{1DD439EC-53AD-4703-9375-548B75F2083A}" srcOrd="2" destOrd="0" parTransId="{799A6188-B3F0-464E-94DB-904FFC5BB79B}" sibTransId="{58601F66-7A8A-44EA-B46D-C0E2D654FBB5}"/>
    <dgm:cxn modelId="{250FD185-3FE2-4C40-8C40-D78A4260149B}" type="presOf" srcId="{F65768E8-38AA-4A6F-B073-95F72FF79C7D}" destId="{0225BC8F-469C-4458-AE20-53CA6894D8ED}" srcOrd="0" destOrd="4" presId="urn:microsoft.com/office/officeart/2005/8/layout/target3"/>
    <dgm:cxn modelId="{D16D065C-86B4-4358-B022-AB64BA80CB39}" type="presParOf" srcId="{024E049E-A06C-42B8-9CFA-A48134D3505E}" destId="{99C1ED2D-B944-4874-91D9-62C73361C642}" srcOrd="0" destOrd="0" presId="urn:microsoft.com/office/officeart/2005/8/layout/target3"/>
    <dgm:cxn modelId="{4ACDBD40-293F-45AD-8509-D3EBA3582AAC}" type="presParOf" srcId="{024E049E-A06C-42B8-9CFA-A48134D3505E}" destId="{CE8F5995-57C1-4E56-B4C4-32D78816996C}" srcOrd="1" destOrd="0" presId="urn:microsoft.com/office/officeart/2005/8/layout/target3"/>
    <dgm:cxn modelId="{DA289575-E8B4-4593-A19D-BD8EDDEDB832}" type="presParOf" srcId="{024E049E-A06C-42B8-9CFA-A48134D3505E}" destId="{C1F41241-C9C1-4B09-A933-9406A3C0CF44}" srcOrd="2" destOrd="0" presId="urn:microsoft.com/office/officeart/2005/8/layout/target3"/>
    <dgm:cxn modelId="{39F054B4-CA2E-46E2-ADD2-38AB20CB7CB8}" type="presParOf" srcId="{024E049E-A06C-42B8-9CFA-A48134D3505E}" destId="{AE90B83B-BCA9-478C-AC2C-E46212054B10}" srcOrd="3" destOrd="0" presId="urn:microsoft.com/office/officeart/2005/8/layout/target3"/>
    <dgm:cxn modelId="{9801A709-591D-4AAE-B416-9A01B986A97F}" type="presParOf" srcId="{024E049E-A06C-42B8-9CFA-A48134D3505E}" destId="{0225BC8F-469C-4458-AE20-53CA6894D8ED}" srcOrd="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CD8EFD-635E-47F7-88A1-9E510335BE52}"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ru-RU"/>
        </a:p>
      </dgm:t>
    </dgm:pt>
    <dgm:pt modelId="{259A9935-4C6C-41FC-8DAC-F3BAE630A29C}">
      <dgm:prSet phldrT="[Текст]" custT="1"/>
      <dgm:spPr/>
      <dgm:t>
        <a:bodyPr/>
        <a:lstStyle/>
        <a:p>
          <a:r>
            <a:rPr lang="ru-RU" sz="1600" dirty="0" err="1" smtClean="0"/>
            <a:t>Оқушының</a:t>
          </a:r>
          <a:r>
            <a:rPr lang="ru-RU" sz="1600" dirty="0" smtClean="0"/>
            <a:t> </a:t>
          </a:r>
          <a:r>
            <a:rPr lang="ru-RU" sz="1600" dirty="0" err="1" smtClean="0"/>
            <a:t>пәнге</a:t>
          </a:r>
          <a:r>
            <a:rPr lang="ru-RU" sz="1600" dirty="0" smtClean="0"/>
            <a:t> </a:t>
          </a:r>
          <a:r>
            <a:rPr lang="ru-RU" sz="1600" dirty="0" err="1" smtClean="0"/>
            <a:t>қызықпауы</a:t>
          </a:r>
          <a:endParaRPr lang="ru-RU" sz="1600" dirty="0"/>
        </a:p>
      </dgm:t>
    </dgm:pt>
    <dgm:pt modelId="{D4079982-B909-4787-BCCC-4A908D5F9603}" type="parTrans" cxnId="{BA7EF9F4-1D03-483C-8B8B-DB4A2DCF60ED}">
      <dgm:prSet/>
      <dgm:spPr/>
      <dgm:t>
        <a:bodyPr/>
        <a:lstStyle/>
        <a:p>
          <a:endParaRPr lang="ru-RU" sz="1600"/>
        </a:p>
      </dgm:t>
    </dgm:pt>
    <dgm:pt modelId="{DE9839DB-5C74-44A6-80CC-62A2D17B4939}" type="sibTrans" cxnId="{BA7EF9F4-1D03-483C-8B8B-DB4A2DCF60ED}">
      <dgm:prSet/>
      <dgm:spPr/>
      <dgm:t>
        <a:bodyPr/>
        <a:lstStyle/>
        <a:p>
          <a:endParaRPr lang="ru-RU" sz="1600"/>
        </a:p>
      </dgm:t>
    </dgm:pt>
    <dgm:pt modelId="{BC463169-6D9D-4E55-A288-FEDB71189F09}">
      <dgm:prSet phldrT="[Текст]" custT="1"/>
      <dgm:spPr/>
      <dgm:t>
        <a:bodyPr/>
        <a:lstStyle/>
        <a:p>
          <a:r>
            <a:rPr lang="ru-RU" sz="1600" dirty="0" err="1" smtClean="0"/>
            <a:t>Оқушының</a:t>
          </a:r>
          <a:r>
            <a:rPr lang="ru-RU" sz="1600" dirty="0" smtClean="0"/>
            <a:t> </a:t>
          </a:r>
          <a:r>
            <a:rPr lang="ru-RU" sz="1600" dirty="0" err="1" smtClean="0"/>
            <a:t>қабылдау</a:t>
          </a:r>
          <a:r>
            <a:rPr lang="ru-RU" sz="1600" dirty="0" smtClean="0"/>
            <a:t> </a:t>
          </a:r>
          <a:r>
            <a:rPr lang="ru-RU" sz="1600" dirty="0" err="1" smtClean="0"/>
            <a:t>деңгейінің</a:t>
          </a:r>
          <a:r>
            <a:rPr lang="ru-RU" sz="1600" dirty="0" smtClean="0"/>
            <a:t> </a:t>
          </a:r>
          <a:r>
            <a:rPr lang="ru-RU" sz="1600" dirty="0" err="1" smtClean="0"/>
            <a:t>төмендігі</a:t>
          </a:r>
          <a:endParaRPr lang="ru-RU" sz="1600" dirty="0"/>
        </a:p>
      </dgm:t>
    </dgm:pt>
    <dgm:pt modelId="{61826E41-2C92-4210-9592-C42412231BA2}" type="parTrans" cxnId="{E8A967CD-4EFF-4FCE-9F3E-BAA101763C59}">
      <dgm:prSet/>
      <dgm:spPr/>
      <dgm:t>
        <a:bodyPr/>
        <a:lstStyle/>
        <a:p>
          <a:endParaRPr lang="ru-RU" sz="1600"/>
        </a:p>
      </dgm:t>
    </dgm:pt>
    <dgm:pt modelId="{633D6A59-A238-4B1F-94A7-54AAA989EF5B}" type="sibTrans" cxnId="{E8A967CD-4EFF-4FCE-9F3E-BAA101763C59}">
      <dgm:prSet/>
      <dgm:spPr/>
      <dgm:t>
        <a:bodyPr/>
        <a:lstStyle/>
        <a:p>
          <a:endParaRPr lang="ru-RU" sz="1600"/>
        </a:p>
      </dgm:t>
    </dgm:pt>
    <dgm:pt modelId="{12D63EC4-4045-43EE-B5E6-6C70BDCAEA5B}">
      <dgm:prSet phldrT="[Текст]" custT="1"/>
      <dgm:spPr/>
      <dgm:t>
        <a:bodyPr/>
        <a:lstStyle/>
        <a:p>
          <a:r>
            <a:rPr lang="ru-RU" sz="1600" dirty="0" err="1" smtClean="0"/>
            <a:t>Оқытушының</a:t>
          </a:r>
          <a:r>
            <a:rPr lang="ru-RU" sz="1600" dirty="0" smtClean="0"/>
            <a:t> </a:t>
          </a:r>
          <a:r>
            <a:rPr lang="ru-RU" sz="1600" dirty="0" err="1" smtClean="0"/>
            <a:t>ізденбеуі</a:t>
          </a:r>
          <a:endParaRPr lang="ru-RU" sz="1600" dirty="0"/>
        </a:p>
      </dgm:t>
    </dgm:pt>
    <dgm:pt modelId="{6E899B20-8AD1-4E3D-966F-C55BF70BB369}" type="parTrans" cxnId="{2AA5F7EE-E147-47D2-AF8D-B1942C673CA2}">
      <dgm:prSet/>
      <dgm:spPr/>
      <dgm:t>
        <a:bodyPr/>
        <a:lstStyle/>
        <a:p>
          <a:endParaRPr lang="ru-RU" sz="1600"/>
        </a:p>
      </dgm:t>
    </dgm:pt>
    <dgm:pt modelId="{ECF5978E-0593-4AE8-8063-2F72A39C7D65}" type="sibTrans" cxnId="{2AA5F7EE-E147-47D2-AF8D-B1942C673CA2}">
      <dgm:prSet/>
      <dgm:spPr/>
      <dgm:t>
        <a:bodyPr/>
        <a:lstStyle/>
        <a:p>
          <a:endParaRPr lang="ru-RU" sz="1600"/>
        </a:p>
      </dgm:t>
    </dgm:pt>
    <dgm:pt modelId="{BA117623-14D2-4231-8BFC-2C3D359C5A42}">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ru-RU" sz="1600" dirty="0" smtClean="0"/>
        </a:p>
        <a:p>
          <a:pPr marL="0" marR="0" lvl="0" indent="0" defTabSz="914400" eaLnBrk="1" fontAlgn="auto" latinLnBrk="0" hangingPunct="1">
            <a:lnSpc>
              <a:spcPct val="100000"/>
            </a:lnSpc>
            <a:spcBef>
              <a:spcPts val="0"/>
            </a:spcBef>
            <a:spcAft>
              <a:spcPts val="0"/>
            </a:spcAft>
            <a:buClrTx/>
            <a:buSzTx/>
            <a:buFontTx/>
            <a:buNone/>
            <a:tabLst/>
            <a:defRPr/>
          </a:pPr>
          <a:r>
            <a:rPr lang="ru-RU" sz="1600" dirty="0" err="1" smtClean="0"/>
            <a:t>Шығармашылықты</a:t>
          </a:r>
          <a:r>
            <a:rPr lang="ru-RU" sz="1600" dirty="0" smtClean="0"/>
            <a:t> </a:t>
          </a:r>
          <a:r>
            <a:rPr lang="ru-RU" sz="1600" dirty="0" err="1" smtClean="0"/>
            <a:t>шектеуден</a:t>
          </a:r>
          <a:r>
            <a:rPr lang="ru-RU" sz="1600" dirty="0" smtClean="0"/>
            <a:t> </a:t>
          </a:r>
          <a:r>
            <a:rPr lang="ru-RU" sz="1600" dirty="0" err="1" smtClean="0"/>
            <a:t>т.б</a:t>
          </a:r>
          <a:r>
            <a:rPr lang="ru-RU" sz="1600" dirty="0" smtClean="0"/>
            <a:t>.</a:t>
          </a:r>
        </a:p>
        <a:p>
          <a:pPr defTabSz="266700">
            <a:lnSpc>
              <a:spcPct val="90000"/>
            </a:lnSpc>
            <a:spcBef>
              <a:spcPct val="0"/>
            </a:spcBef>
            <a:spcAft>
              <a:spcPct val="35000"/>
            </a:spcAft>
          </a:pPr>
          <a:endParaRPr lang="ru-RU" sz="1600" dirty="0"/>
        </a:p>
      </dgm:t>
    </dgm:pt>
    <dgm:pt modelId="{0207BAF1-0645-4ECD-889C-4AC191F02F37}" type="parTrans" cxnId="{3EE7B1DD-E27E-41BC-86FB-3152689FB252}">
      <dgm:prSet/>
      <dgm:spPr/>
      <dgm:t>
        <a:bodyPr/>
        <a:lstStyle/>
        <a:p>
          <a:endParaRPr lang="ru-RU" sz="1600"/>
        </a:p>
      </dgm:t>
    </dgm:pt>
    <dgm:pt modelId="{5427932A-4A88-47AA-B869-122BBC83BCEC}" type="sibTrans" cxnId="{3EE7B1DD-E27E-41BC-86FB-3152689FB252}">
      <dgm:prSet/>
      <dgm:spPr/>
      <dgm:t>
        <a:bodyPr/>
        <a:lstStyle/>
        <a:p>
          <a:endParaRPr lang="ru-RU" sz="1600"/>
        </a:p>
      </dgm:t>
    </dgm:pt>
    <dgm:pt modelId="{D7308B2A-1E08-4C7A-B888-7CC6D61E34D1}">
      <dgm:prSet custT="1"/>
      <dgm:spPr/>
      <dgm:t>
        <a:bodyPr/>
        <a:lstStyle/>
        <a:p>
          <a:endParaRPr lang="ru-RU" sz="1600" dirty="0"/>
        </a:p>
      </dgm:t>
    </dgm:pt>
    <dgm:pt modelId="{56B890C3-A6E3-4773-8D0C-05384E0EE201}" type="parTrans" cxnId="{F07FE323-AC9A-4F2E-9A83-678867B6ECDC}">
      <dgm:prSet/>
      <dgm:spPr/>
      <dgm:t>
        <a:bodyPr/>
        <a:lstStyle/>
        <a:p>
          <a:endParaRPr lang="ru-RU" sz="1600"/>
        </a:p>
      </dgm:t>
    </dgm:pt>
    <dgm:pt modelId="{27C61E3F-7EED-4DB2-8F43-2C392666D02A}" type="sibTrans" cxnId="{F07FE323-AC9A-4F2E-9A83-678867B6ECDC}">
      <dgm:prSet/>
      <dgm:spPr/>
      <dgm:t>
        <a:bodyPr/>
        <a:lstStyle/>
        <a:p>
          <a:endParaRPr lang="ru-RU" sz="1600"/>
        </a:p>
      </dgm:t>
    </dgm:pt>
    <dgm:pt modelId="{0F106A7A-F26F-4772-AC1D-CF922B6B1F7F}">
      <dgm:prSet custT="1"/>
      <dgm:spPr/>
      <dgm:t>
        <a:bodyPr/>
        <a:lstStyle/>
        <a:p>
          <a:r>
            <a:rPr lang="ru-RU" sz="1600" dirty="0" err="1" smtClean="0"/>
            <a:t>Уақытты</a:t>
          </a:r>
          <a:r>
            <a:rPr lang="ru-RU" sz="1600" dirty="0" smtClean="0"/>
            <a:t> </a:t>
          </a:r>
          <a:r>
            <a:rPr lang="ru-RU" sz="1600" dirty="0" err="1" smtClean="0"/>
            <a:t>тиімді</a:t>
          </a:r>
          <a:r>
            <a:rPr lang="ru-RU" sz="1600" dirty="0" smtClean="0"/>
            <a:t> </a:t>
          </a:r>
          <a:r>
            <a:rPr lang="ru-RU" sz="1600" dirty="0" err="1" smtClean="0"/>
            <a:t>пайдалануға</a:t>
          </a:r>
          <a:r>
            <a:rPr lang="ru-RU" sz="1600" dirty="0" smtClean="0"/>
            <a:t> </a:t>
          </a:r>
          <a:r>
            <a:rPr lang="ru-RU" sz="1600" dirty="0" err="1" smtClean="0"/>
            <a:t>көңіл</a:t>
          </a:r>
          <a:r>
            <a:rPr lang="ru-RU" sz="1600" dirty="0" smtClean="0"/>
            <a:t> </a:t>
          </a:r>
          <a:r>
            <a:rPr lang="ru-RU" sz="1600" dirty="0" err="1" smtClean="0"/>
            <a:t>бөлмеу</a:t>
          </a:r>
          <a:endParaRPr lang="ru-RU" sz="1600" dirty="0"/>
        </a:p>
      </dgm:t>
    </dgm:pt>
    <dgm:pt modelId="{B720EAC0-BC71-41F9-848B-ADEFCCB6E4A7}" type="parTrans" cxnId="{8BB325A8-B296-499D-AA6E-4467F7A6B2F1}">
      <dgm:prSet/>
      <dgm:spPr/>
      <dgm:t>
        <a:bodyPr/>
        <a:lstStyle/>
        <a:p>
          <a:endParaRPr lang="ru-RU" sz="1600"/>
        </a:p>
      </dgm:t>
    </dgm:pt>
    <dgm:pt modelId="{41223CCC-F13E-4247-8AA8-B8286252DCD4}" type="sibTrans" cxnId="{8BB325A8-B296-499D-AA6E-4467F7A6B2F1}">
      <dgm:prSet/>
      <dgm:spPr/>
      <dgm:t>
        <a:bodyPr/>
        <a:lstStyle/>
        <a:p>
          <a:endParaRPr lang="ru-RU" sz="1600"/>
        </a:p>
      </dgm:t>
    </dgm:pt>
    <dgm:pt modelId="{6EA912BC-BBDD-48E2-B44A-4A869C57B1C9}">
      <dgm:prSet custT="1"/>
      <dgm:spPr/>
      <dgm:t>
        <a:bodyPr/>
        <a:lstStyle/>
        <a:p>
          <a:r>
            <a:rPr lang="ru-RU" sz="1600" dirty="0" err="1" smtClean="0"/>
            <a:t>Оқушының</a:t>
          </a:r>
          <a:r>
            <a:rPr lang="ru-RU" sz="1600" dirty="0" smtClean="0"/>
            <a:t> </a:t>
          </a:r>
          <a:r>
            <a:rPr lang="ru-RU" sz="1600" dirty="0" err="1" smtClean="0"/>
            <a:t>атаанасының</a:t>
          </a:r>
          <a:r>
            <a:rPr lang="ru-RU" sz="1600" dirty="0" smtClean="0"/>
            <a:t> </a:t>
          </a:r>
          <a:r>
            <a:rPr lang="ru-RU" sz="1600" dirty="0" err="1" smtClean="0"/>
            <a:t>жұмыс</a:t>
          </a:r>
          <a:r>
            <a:rPr lang="ru-RU" sz="1600" dirty="0" smtClean="0"/>
            <a:t> </a:t>
          </a:r>
          <a:r>
            <a:rPr lang="ru-RU" sz="1600" dirty="0" err="1" smtClean="0"/>
            <a:t>істемеуі</a:t>
          </a:r>
          <a:endParaRPr lang="ru-RU" sz="1600" dirty="0"/>
        </a:p>
      </dgm:t>
    </dgm:pt>
    <dgm:pt modelId="{8180A6DA-2948-4C3F-ADB1-505D48365935}" type="parTrans" cxnId="{8C2ACFD1-AB09-42D3-98E2-90582B399FD4}">
      <dgm:prSet/>
      <dgm:spPr/>
      <dgm:t>
        <a:bodyPr/>
        <a:lstStyle/>
        <a:p>
          <a:endParaRPr lang="ru-RU" sz="1600"/>
        </a:p>
      </dgm:t>
    </dgm:pt>
    <dgm:pt modelId="{63F515A2-DBF6-4AA1-A38C-9DE9091BEB6D}" type="sibTrans" cxnId="{8C2ACFD1-AB09-42D3-98E2-90582B399FD4}">
      <dgm:prSet/>
      <dgm:spPr/>
      <dgm:t>
        <a:bodyPr/>
        <a:lstStyle/>
        <a:p>
          <a:endParaRPr lang="ru-RU" sz="1600"/>
        </a:p>
      </dgm:t>
    </dgm:pt>
    <dgm:pt modelId="{D1F9F73C-422F-435D-8199-11C33BE19938}">
      <dgm:prSet custT="1"/>
      <dgm:spPr/>
      <dgm:t>
        <a:bodyPr/>
        <a:lstStyle/>
        <a:p>
          <a:r>
            <a:rPr lang="ru-RU" sz="1600" dirty="0" err="1" smtClean="0"/>
            <a:t>Оқушының</a:t>
          </a:r>
          <a:r>
            <a:rPr lang="ru-RU" sz="1600" dirty="0" smtClean="0"/>
            <a:t> </a:t>
          </a:r>
          <a:r>
            <a:rPr lang="ru-RU" sz="1600" dirty="0" err="1" smtClean="0"/>
            <a:t>өз</a:t>
          </a:r>
          <a:r>
            <a:rPr lang="ru-RU" sz="1600" dirty="0" smtClean="0"/>
            <a:t> </a:t>
          </a:r>
          <a:r>
            <a:rPr lang="ru-RU" sz="1600" dirty="0" err="1" smtClean="0"/>
            <a:t>өмірі</a:t>
          </a:r>
          <a:r>
            <a:rPr lang="ru-RU" sz="1600" dirty="0" smtClean="0"/>
            <a:t>, </a:t>
          </a:r>
          <a:r>
            <a:rPr lang="ru-RU" sz="1600" dirty="0" err="1" smtClean="0"/>
            <a:t>қажеттілігі</a:t>
          </a:r>
          <a:r>
            <a:rPr lang="ru-RU" sz="1600" dirty="0" smtClean="0"/>
            <a:t> </a:t>
          </a:r>
          <a:r>
            <a:rPr lang="ru-RU" sz="1600" dirty="0" err="1" smtClean="0"/>
            <a:t>туралы</a:t>
          </a:r>
          <a:r>
            <a:rPr lang="ru-RU" sz="1600" dirty="0" smtClean="0"/>
            <a:t> </a:t>
          </a:r>
          <a:r>
            <a:rPr lang="ru-RU" sz="1600" dirty="0" err="1" smtClean="0"/>
            <a:t>ойланбауы</a:t>
          </a:r>
          <a:endParaRPr lang="ru-RU" sz="1600" dirty="0"/>
        </a:p>
      </dgm:t>
    </dgm:pt>
    <dgm:pt modelId="{4F0BC71A-D32C-4E79-87CA-50D8B98E52C3}" type="parTrans" cxnId="{61443905-F0BF-4ACF-A4C0-41D3BDF497B0}">
      <dgm:prSet/>
      <dgm:spPr/>
      <dgm:t>
        <a:bodyPr/>
        <a:lstStyle/>
        <a:p>
          <a:endParaRPr lang="ru-RU" sz="1600"/>
        </a:p>
      </dgm:t>
    </dgm:pt>
    <dgm:pt modelId="{CAAC4A21-B629-46B1-B4C1-062CE6B51F8E}" type="sibTrans" cxnId="{61443905-F0BF-4ACF-A4C0-41D3BDF497B0}">
      <dgm:prSet/>
      <dgm:spPr/>
      <dgm:t>
        <a:bodyPr/>
        <a:lstStyle/>
        <a:p>
          <a:endParaRPr lang="ru-RU" sz="1600"/>
        </a:p>
      </dgm:t>
    </dgm:pt>
    <dgm:pt modelId="{B3122DB0-DDED-431A-9746-9D91D413FFAD}">
      <dgm:prSet custT="1"/>
      <dgm:spPr/>
      <dgm:t>
        <a:bodyPr/>
        <a:lstStyle/>
        <a:p>
          <a:r>
            <a:rPr lang="ru-RU" sz="1600" dirty="0" err="1" smtClean="0"/>
            <a:t>Оқытушының</a:t>
          </a:r>
          <a:r>
            <a:rPr lang="ru-RU" sz="1600" dirty="0" smtClean="0"/>
            <a:t> </a:t>
          </a:r>
          <a:r>
            <a:rPr lang="ru-RU" sz="1600" dirty="0" err="1" smtClean="0"/>
            <a:t>оқушы</a:t>
          </a:r>
          <a:r>
            <a:rPr lang="ru-RU" sz="1600" dirty="0" smtClean="0"/>
            <a:t> </a:t>
          </a:r>
          <a:r>
            <a:rPr lang="ru-RU" sz="1600" dirty="0" err="1" smtClean="0"/>
            <a:t>ерекшелігін</a:t>
          </a:r>
          <a:r>
            <a:rPr lang="ru-RU" sz="1600" dirty="0" smtClean="0"/>
            <a:t> </a:t>
          </a:r>
          <a:r>
            <a:rPr lang="ru-RU" sz="1600" dirty="0" err="1" smtClean="0"/>
            <a:t>зерттемеуі</a:t>
          </a:r>
          <a:endParaRPr lang="ru-RU" sz="1600" dirty="0"/>
        </a:p>
      </dgm:t>
    </dgm:pt>
    <dgm:pt modelId="{29C4F4A3-537C-400D-8AB3-C847A68BB0C6}" type="parTrans" cxnId="{E707EF13-F6A1-4262-93AC-ABF1791C6FA1}">
      <dgm:prSet/>
      <dgm:spPr/>
      <dgm:t>
        <a:bodyPr/>
        <a:lstStyle/>
        <a:p>
          <a:endParaRPr lang="ru-RU" sz="1600"/>
        </a:p>
      </dgm:t>
    </dgm:pt>
    <dgm:pt modelId="{F9094A52-3B9D-494D-ACC3-3FC266EB411D}" type="sibTrans" cxnId="{E707EF13-F6A1-4262-93AC-ABF1791C6FA1}">
      <dgm:prSet/>
      <dgm:spPr/>
      <dgm:t>
        <a:bodyPr/>
        <a:lstStyle/>
        <a:p>
          <a:endParaRPr lang="ru-RU" sz="1600"/>
        </a:p>
      </dgm:t>
    </dgm:pt>
    <dgm:pt modelId="{145A0211-4A41-47CB-99BC-9667E2403A6F}">
      <dgm:prSet custT="1"/>
      <dgm:spPr/>
      <dgm:t>
        <a:bodyPr/>
        <a:lstStyle/>
        <a:p>
          <a:r>
            <a:rPr lang="ru-RU" sz="1600" dirty="0" err="1" smtClean="0"/>
            <a:t>Оқушының</a:t>
          </a:r>
          <a:r>
            <a:rPr lang="ru-RU" sz="1600" dirty="0" smtClean="0"/>
            <a:t> </a:t>
          </a:r>
          <a:r>
            <a:rPr lang="ru-RU" sz="1600" dirty="0" err="1" smtClean="0"/>
            <a:t>жұмыс</a:t>
          </a:r>
          <a:r>
            <a:rPr lang="ru-RU" sz="1600" dirty="0" smtClean="0"/>
            <a:t> </a:t>
          </a:r>
          <a:r>
            <a:rPr lang="ru-RU" sz="1600" dirty="0" err="1" smtClean="0"/>
            <a:t>істеу</a:t>
          </a:r>
          <a:r>
            <a:rPr lang="ru-RU" sz="1600" dirty="0" smtClean="0"/>
            <a:t> </a:t>
          </a:r>
          <a:r>
            <a:rPr lang="ru-RU" sz="1600" dirty="0" err="1" smtClean="0"/>
            <a:t>дағдыларын</a:t>
          </a:r>
          <a:r>
            <a:rPr lang="ru-RU" sz="1600" dirty="0" smtClean="0"/>
            <a:t> </a:t>
          </a:r>
          <a:r>
            <a:rPr lang="ru-RU" sz="1600" dirty="0" err="1" smtClean="0"/>
            <a:t>білмеуі</a:t>
          </a:r>
          <a:endParaRPr lang="ru-RU" sz="1600" dirty="0"/>
        </a:p>
      </dgm:t>
    </dgm:pt>
    <dgm:pt modelId="{07B1EA15-3343-4FA1-9794-3F40DE902E5D}" type="parTrans" cxnId="{2F0A81AF-DD9F-4138-8259-2D288D48729F}">
      <dgm:prSet/>
      <dgm:spPr/>
      <dgm:t>
        <a:bodyPr/>
        <a:lstStyle/>
        <a:p>
          <a:endParaRPr lang="ru-RU" sz="1600"/>
        </a:p>
      </dgm:t>
    </dgm:pt>
    <dgm:pt modelId="{FE2E770E-FD5B-4650-B5BD-535CE86BB551}" type="sibTrans" cxnId="{2F0A81AF-DD9F-4138-8259-2D288D48729F}">
      <dgm:prSet/>
      <dgm:spPr/>
      <dgm:t>
        <a:bodyPr/>
        <a:lstStyle/>
        <a:p>
          <a:endParaRPr lang="ru-RU" sz="1600"/>
        </a:p>
      </dgm:t>
    </dgm:pt>
    <dgm:pt modelId="{3A351558-D9C9-4A27-B7A9-18F12F03C5D1}">
      <dgm:prSet custT="1"/>
      <dgm:spPr/>
      <dgm:t>
        <a:bodyPr/>
        <a:lstStyle/>
        <a:p>
          <a:r>
            <a:rPr lang="ru-RU" sz="1600" dirty="0" err="1" smtClean="0"/>
            <a:t>Оқытушының</a:t>
          </a:r>
          <a:r>
            <a:rPr lang="ru-RU" sz="1600" dirty="0" smtClean="0"/>
            <a:t> </a:t>
          </a:r>
          <a:r>
            <a:rPr lang="ru-RU" sz="1600" dirty="0" err="1" smtClean="0"/>
            <a:t>жұмыс</a:t>
          </a:r>
          <a:r>
            <a:rPr lang="ru-RU" sz="1600" dirty="0" smtClean="0"/>
            <a:t> </a:t>
          </a:r>
          <a:r>
            <a:rPr lang="ru-RU" sz="1600" dirty="0" err="1" smtClean="0"/>
            <a:t>істеу</a:t>
          </a:r>
          <a:r>
            <a:rPr lang="ru-RU" sz="1600" dirty="0" smtClean="0"/>
            <a:t> </a:t>
          </a:r>
          <a:r>
            <a:rPr lang="ru-RU" sz="1600" dirty="0" err="1" smtClean="0"/>
            <a:t>дағдыларын</a:t>
          </a:r>
          <a:r>
            <a:rPr lang="ru-RU" sz="1600" dirty="0" smtClean="0"/>
            <a:t> </a:t>
          </a:r>
          <a:r>
            <a:rPr lang="ru-RU" sz="1600" dirty="0" err="1" smtClean="0"/>
            <a:t>білмеуі</a:t>
          </a:r>
          <a:endParaRPr lang="ru-RU" sz="1600" dirty="0"/>
        </a:p>
      </dgm:t>
    </dgm:pt>
    <dgm:pt modelId="{509D769E-0DAE-4E16-9EB1-81C455BB510E}" type="parTrans" cxnId="{04E6F244-6274-4379-AD80-82947092F3BA}">
      <dgm:prSet/>
      <dgm:spPr/>
      <dgm:t>
        <a:bodyPr/>
        <a:lstStyle/>
        <a:p>
          <a:endParaRPr lang="ru-RU" sz="1600"/>
        </a:p>
      </dgm:t>
    </dgm:pt>
    <dgm:pt modelId="{0344E8A5-9B60-449F-9988-B46AA6CDA024}" type="sibTrans" cxnId="{04E6F244-6274-4379-AD80-82947092F3BA}">
      <dgm:prSet/>
      <dgm:spPr/>
      <dgm:t>
        <a:bodyPr/>
        <a:lstStyle/>
        <a:p>
          <a:endParaRPr lang="ru-RU" sz="1600"/>
        </a:p>
      </dgm:t>
    </dgm:pt>
    <dgm:pt modelId="{95F93392-197B-450C-8F7D-AC98A6527D4E}">
      <dgm:prSet custT="1"/>
      <dgm:spPr/>
      <dgm:t>
        <a:bodyPr/>
        <a:lstStyle/>
        <a:p>
          <a:r>
            <a:rPr lang="ru-RU" sz="1600" dirty="0" err="1" smtClean="0"/>
            <a:t>Ақпаратты</a:t>
          </a:r>
          <a:r>
            <a:rPr lang="ru-RU" sz="1600" dirty="0" smtClean="0"/>
            <a:t> </a:t>
          </a:r>
          <a:r>
            <a:rPr lang="ru-RU" sz="1600" dirty="0" err="1" smtClean="0"/>
            <a:t>қажетіне</a:t>
          </a:r>
          <a:r>
            <a:rPr lang="ru-RU" sz="1600" dirty="0" smtClean="0"/>
            <a:t> </a:t>
          </a:r>
          <a:r>
            <a:rPr lang="ru-RU" sz="1600" dirty="0" err="1" smtClean="0"/>
            <a:t>жарата</a:t>
          </a:r>
          <a:r>
            <a:rPr lang="ru-RU" sz="1600" dirty="0" smtClean="0"/>
            <a:t> </a:t>
          </a:r>
          <a:r>
            <a:rPr lang="ru-RU" sz="1600" dirty="0" err="1" smtClean="0"/>
            <a:t>алмауы</a:t>
          </a:r>
          <a:endParaRPr lang="ru-RU" sz="1600" dirty="0"/>
        </a:p>
      </dgm:t>
    </dgm:pt>
    <dgm:pt modelId="{B3359BE1-E7E0-4692-8B1C-4BE4F984F1E2}" type="parTrans" cxnId="{1A55AD6A-E14D-4B9E-87A5-69EEC3DC582A}">
      <dgm:prSet/>
      <dgm:spPr/>
      <dgm:t>
        <a:bodyPr/>
        <a:lstStyle/>
        <a:p>
          <a:endParaRPr lang="ru-RU" sz="1600"/>
        </a:p>
      </dgm:t>
    </dgm:pt>
    <dgm:pt modelId="{892A89E1-8D43-4A8E-B3FE-3DB3E2D3BF62}" type="sibTrans" cxnId="{1A55AD6A-E14D-4B9E-87A5-69EEC3DC582A}">
      <dgm:prSet/>
      <dgm:spPr/>
      <dgm:t>
        <a:bodyPr/>
        <a:lstStyle/>
        <a:p>
          <a:endParaRPr lang="ru-RU" sz="1600"/>
        </a:p>
      </dgm:t>
    </dgm:pt>
    <dgm:pt modelId="{745C0D66-6823-4750-B312-02F4C89CEB01}">
      <dgm:prSet custT="1"/>
      <dgm:spPr/>
      <dgm:t>
        <a:bodyPr/>
        <a:lstStyle/>
        <a:p>
          <a:r>
            <a:rPr lang="ru-RU" sz="1600" dirty="0" err="1" smtClean="0"/>
            <a:t>Білімді</a:t>
          </a:r>
          <a:r>
            <a:rPr lang="ru-RU" sz="1600" dirty="0" smtClean="0"/>
            <a:t> </a:t>
          </a:r>
          <a:r>
            <a:rPr lang="ru-RU" sz="1600" dirty="0" err="1" smtClean="0"/>
            <a:t>өз</a:t>
          </a:r>
          <a:r>
            <a:rPr lang="ru-RU" sz="1600" dirty="0" smtClean="0"/>
            <a:t> </a:t>
          </a:r>
          <a:r>
            <a:rPr lang="ru-RU" sz="1600" dirty="0" err="1" smtClean="0"/>
            <a:t>орнына</a:t>
          </a:r>
          <a:r>
            <a:rPr lang="ru-RU" sz="1600" dirty="0" smtClean="0"/>
            <a:t> </a:t>
          </a:r>
          <a:r>
            <a:rPr lang="ru-RU" sz="1600" dirty="0" err="1" smtClean="0"/>
            <a:t>жұмсай</a:t>
          </a:r>
          <a:r>
            <a:rPr lang="ru-RU" sz="1600" dirty="0" smtClean="0"/>
            <a:t> </a:t>
          </a:r>
          <a:r>
            <a:rPr lang="ru-RU" sz="1600" dirty="0" err="1" smtClean="0"/>
            <a:t>алмауы</a:t>
          </a:r>
          <a:endParaRPr lang="ru-RU" sz="1600" dirty="0"/>
        </a:p>
      </dgm:t>
    </dgm:pt>
    <dgm:pt modelId="{E051291D-3B4E-43E5-8D45-AD6A5532A6EF}" type="parTrans" cxnId="{3AA27B3A-F3D5-4AF4-8738-46DB733C2ED9}">
      <dgm:prSet/>
      <dgm:spPr/>
      <dgm:t>
        <a:bodyPr/>
        <a:lstStyle/>
        <a:p>
          <a:endParaRPr lang="ru-RU" sz="1600"/>
        </a:p>
      </dgm:t>
    </dgm:pt>
    <dgm:pt modelId="{2DE91994-7FD4-4859-BFB5-D7BD4B9CD103}" type="sibTrans" cxnId="{3AA27B3A-F3D5-4AF4-8738-46DB733C2ED9}">
      <dgm:prSet/>
      <dgm:spPr/>
      <dgm:t>
        <a:bodyPr/>
        <a:lstStyle/>
        <a:p>
          <a:endParaRPr lang="ru-RU" sz="1600"/>
        </a:p>
      </dgm:t>
    </dgm:pt>
    <dgm:pt modelId="{AA207874-0D79-46B1-9E94-1C9A4DA14EF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ru-RU" sz="1600" dirty="0" smtClean="0"/>
        </a:p>
        <a:p>
          <a:pPr marL="0" marR="0" lvl="0" indent="0" defTabSz="914400" eaLnBrk="1" fontAlgn="auto" latinLnBrk="0" hangingPunct="1">
            <a:lnSpc>
              <a:spcPct val="100000"/>
            </a:lnSpc>
            <a:spcBef>
              <a:spcPts val="0"/>
            </a:spcBef>
            <a:spcAft>
              <a:spcPts val="0"/>
            </a:spcAft>
            <a:buClrTx/>
            <a:buSzTx/>
            <a:buFontTx/>
            <a:buNone/>
            <a:tabLst/>
            <a:defRPr/>
          </a:pPr>
          <a:r>
            <a:rPr lang="ru-RU" sz="1600" dirty="0" err="1" smtClean="0"/>
            <a:t>Руханитанымдық</a:t>
          </a:r>
          <a:r>
            <a:rPr lang="ru-RU" sz="1600" dirty="0" smtClean="0"/>
            <a:t> </a:t>
          </a:r>
          <a:r>
            <a:rPr lang="ru-RU" sz="1600" dirty="0" err="1" smtClean="0"/>
            <a:t>деңгейді</a:t>
          </a:r>
          <a:r>
            <a:rPr lang="ru-RU" sz="1600" dirty="0" smtClean="0"/>
            <a:t> </a:t>
          </a:r>
          <a:r>
            <a:rPr lang="ru-RU" sz="1600" dirty="0" err="1" smtClean="0"/>
            <a:t>өсіру</a:t>
          </a:r>
          <a:r>
            <a:rPr lang="ru-RU" sz="1600" dirty="0" smtClean="0"/>
            <a:t> </a:t>
          </a:r>
          <a:r>
            <a:rPr lang="ru-RU" sz="1600" dirty="0" err="1" smtClean="0"/>
            <a:t>қажеттілігін</a:t>
          </a:r>
          <a:r>
            <a:rPr lang="ru-RU" sz="1600" dirty="0" smtClean="0"/>
            <a:t> </a:t>
          </a:r>
          <a:r>
            <a:rPr lang="ru-RU" sz="1600" dirty="0" err="1" smtClean="0"/>
            <a:t>сезінбеуден</a:t>
          </a:r>
          <a:r>
            <a:rPr lang="ru-RU" sz="1600" dirty="0" smtClean="0"/>
            <a:t>;</a:t>
          </a:r>
        </a:p>
        <a:p>
          <a:pPr defTabSz="266700">
            <a:lnSpc>
              <a:spcPct val="90000"/>
            </a:lnSpc>
            <a:spcBef>
              <a:spcPct val="0"/>
            </a:spcBef>
            <a:spcAft>
              <a:spcPct val="35000"/>
            </a:spcAft>
          </a:pPr>
          <a:endParaRPr lang="ru-RU" sz="1600" dirty="0"/>
        </a:p>
      </dgm:t>
    </dgm:pt>
    <dgm:pt modelId="{2066D4E1-F887-4655-A50A-A9DED2595712}" type="parTrans" cxnId="{C13A3BDD-D6B5-4212-9EB3-40E1DCB8E4FD}">
      <dgm:prSet/>
      <dgm:spPr/>
      <dgm:t>
        <a:bodyPr/>
        <a:lstStyle/>
        <a:p>
          <a:endParaRPr lang="ru-RU" sz="1600"/>
        </a:p>
      </dgm:t>
    </dgm:pt>
    <dgm:pt modelId="{A5F3323F-F599-47C7-9560-364AEAE5626B}" type="sibTrans" cxnId="{C13A3BDD-D6B5-4212-9EB3-40E1DCB8E4FD}">
      <dgm:prSet/>
      <dgm:spPr/>
      <dgm:t>
        <a:bodyPr/>
        <a:lstStyle/>
        <a:p>
          <a:endParaRPr lang="ru-RU" sz="1600"/>
        </a:p>
      </dgm:t>
    </dgm:pt>
    <dgm:pt modelId="{F78C0F8E-44F7-4B99-AFE8-098978676443}">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ru-RU" sz="1600" dirty="0" smtClean="0"/>
        </a:p>
        <a:p>
          <a:pPr marL="0" marR="0" lvl="0" indent="0" defTabSz="914400" eaLnBrk="1" fontAlgn="auto" latinLnBrk="0" hangingPunct="1">
            <a:lnSpc>
              <a:spcPct val="100000"/>
            </a:lnSpc>
            <a:spcBef>
              <a:spcPts val="0"/>
            </a:spcBef>
            <a:spcAft>
              <a:spcPts val="0"/>
            </a:spcAft>
            <a:buClrTx/>
            <a:buSzTx/>
            <a:buFontTx/>
            <a:buNone/>
            <a:tabLst/>
            <a:defRPr/>
          </a:pPr>
          <a:r>
            <a:rPr lang="ru-RU" sz="1600" dirty="0" err="1" smtClean="0"/>
            <a:t>Қызықты</a:t>
          </a:r>
          <a:r>
            <a:rPr lang="ru-RU" sz="1600" dirty="0" smtClean="0"/>
            <a:t> </a:t>
          </a:r>
          <a:r>
            <a:rPr lang="ru-RU" sz="1600" dirty="0" err="1" smtClean="0"/>
            <a:t>әрі</a:t>
          </a:r>
          <a:r>
            <a:rPr lang="ru-RU" sz="1600" dirty="0" smtClean="0"/>
            <a:t> </a:t>
          </a:r>
          <a:r>
            <a:rPr lang="ru-RU" sz="1600" dirty="0" err="1" smtClean="0"/>
            <a:t>өміршең</a:t>
          </a:r>
          <a:r>
            <a:rPr lang="ru-RU" sz="1600" dirty="0" smtClean="0"/>
            <a:t> </a:t>
          </a:r>
          <a:r>
            <a:rPr lang="ru-RU" sz="1600" dirty="0" err="1" smtClean="0"/>
            <a:t>тапсырмалар</a:t>
          </a:r>
          <a:r>
            <a:rPr lang="ru-RU" sz="1600" dirty="0" smtClean="0"/>
            <a:t> </a:t>
          </a:r>
          <a:r>
            <a:rPr lang="ru-RU" sz="1600" dirty="0" err="1" smtClean="0"/>
            <a:t>болмауынан</a:t>
          </a:r>
          <a:r>
            <a:rPr lang="ru-RU" sz="1600" dirty="0" smtClean="0"/>
            <a:t>;</a:t>
          </a:r>
        </a:p>
        <a:p>
          <a:pPr defTabSz="266700">
            <a:lnSpc>
              <a:spcPct val="90000"/>
            </a:lnSpc>
            <a:spcBef>
              <a:spcPct val="0"/>
            </a:spcBef>
            <a:spcAft>
              <a:spcPct val="35000"/>
            </a:spcAft>
          </a:pPr>
          <a:endParaRPr lang="ru-RU" sz="1600" dirty="0"/>
        </a:p>
      </dgm:t>
    </dgm:pt>
    <dgm:pt modelId="{D572D16E-F647-40C8-87C5-8D7611E28076}" type="parTrans" cxnId="{5A3E5345-F248-4BED-978C-4FDA8F878155}">
      <dgm:prSet/>
      <dgm:spPr/>
      <dgm:t>
        <a:bodyPr/>
        <a:lstStyle/>
        <a:p>
          <a:endParaRPr lang="ru-RU" sz="1600"/>
        </a:p>
      </dgm:t>
    </dgm:pt>
    <dgm:pt modelId="{6C621927-494C-4ACA-AC0B-A26B08E52D4D}" type="sibTrans" cxnId="{5A3E5345-F248-4BED-978C-4FDA8F878155}">
      <dgm:prSet/>
      <dgm:spPr/>
      <dgm:t>
        <a:bodyPr/>
        <a:lstStyle/>
        <a:p>
          <a:endParaRPr lang="ru-RU" sz="1600"/>
        </a:p>
      </dgm:t>
    </dgm:pt>
    <dgm:pt modelId="{1EA9F5E6-FF60-4206-AAE7-12CAC508FA70}" type="pres">
      <dgm:prSet presAssocID="{87CD8EFD-635E-47F7-88A1-9E510335BE52}" presName="linear" presStyleCnt="0">
        <dgm:presLayoutVars>
          <dgm:dir/>
          <dgm:animLvl val="lvl"/>
          <dgm:resizeHandles val="exact"/>
        </dgm:presLayoutVars>
      </dgm:prSet>
      <dgm:spPr/>
      <dgm:t>
        <a:bodyPr/>
        <a:lstStyle/>
        <a:p>
          <a:endParaRPr lang="ru-RU"/>
        </a:p>
      </dgm:t>
    </dgm:pt>
    <dgm:pt modelId="{20B2CA73-3CA7-4292-A861-FF7620C4E406}" type="pres">
      <dgm:prSet presAssocID="{259A9935-4C6C-41FC-8DAC-F3BAE630A29C}" presName="parentLin" presStyleCnt="0"/>
      <dgm:spPr/>
    </dgm:pt>
    <dgm:pt modelId="{9ABBF38F-8673-4A6C-BFD1-66DEB8ADDE70}" type="pres">
      <dgm:prSet presAssocID="{259A9935-4C6C-41FC-8DAC-F3BAE630A29C}" presName="parentLeftMargin" presStyleLbl="node1" presStyleIdx="0" presStyleCnt="14"/>
      <dgm:spPr/>
      <dgm:t>
        <a:bodyPr/>
        <a:lstStyle/>
        <a:p>
          <a:endParaRPr lang="ru-RU"/>
        </a:p>
      </dgm:t>
    </dgm:pt>
    <dgm:pt modelId="{D8E66F4B-8BF3-489B-850E-1680D4FE38D5}" type="pres">
      <dgm:prSet presAssocID="{259A9935-4C6C-41FC-8DAC-F3BAE630A29C}" presName="parentText" presStyleLbl="node1" presStyleIdx="0" presStyleCnt="14">
        <dgm:presLayoutVars>
          <dgm:chMax val="0"/>
          <dgm:bulletEnabled val="1"/>
        </dgm:presLayoutVars>
      </dgm:prSet>
      <dgm:spPr/>
      <dgm:t>
        <a:bodyPr/>
        <a:lstStyle/>
        <a:p>
          <a:endParaRPr lang="ru-RU"/>
        </a:p>
      </dgm:t>
    </dgm:pt>
    <dgm:pt modelId="{1F2CF6CF-A71D-4028-BF9E-5576A114DD16}" type="pres">
      <dgm:prSet presAssocID="{259A9935-4C6C-41FC-8DAC-F3BAE630A29C}" presName="negativeSpace" presStyleCnt="0"/>
      <dgm:spPr/>
    </dgm:pt>
    <dgm:pt modelId="{3BF880C7-11C2-4051-B12F-9319C2B27045}" type="pres">
      <dgm:prSet presAssocID="{259A9935-4C6C-41FC-8DAC-F3BAE630A29C}" presName="childText" presStyleLbl="conFgAcc1" presStyleIdx="0" presStyleCnt="14">
        <dgm:presLayoutVars>
          <dgm:bulletEnabled val="1"/>
        </dgm:presLayoutVars>
      </dgm:prSet>
      <dgm:spPr/>
    </dgm:pt>
    <dgm:pt modelId="{B72176E7-B6CF-45F0-A7ED-E9746DFEBC8F}" type="pres">
      <dgm:prSet presAssocID="{DE9839DB-5C74-44A6-80CC-62A2D17B4939}" presName="spaceBetweenRectangles" presStyleCnt="0"/>
      <dgm:spPr/>
    </dgm:pt>
    <dgm:pt modelId="{EA78E1E2-C380-45DC-991F-72B6C88F601A}" type="pres">
      <dgm:prSet presAssocID="{BC463169-6D9D-4E55-A288-FEDB71189F09}" presName="parentLin" presStyleCnt="0"/>
      <dgm:spPr/>
    </dgm:pt>
    <dgm:pt modelId="{D2B07854-BE51-4098-85CC-0CE5FDC222DF}" type="pres">
      <dgm:prSet presAssocID="{BC463169-6D9D-4E55-A288-FEDB71189F09}" presName="parentLeftMargin" presStyleLbl="node1" presStyleIdx="0" presStyleCnt="14"/>
      <dgm:spPr/>
      <dgm:t>
        <a:bodyPr/>
        <a:lstStyle/>
        <a:p>
          <a:endParaRPr lang="ru-RU"/>
        </a:p>
      </dgm:t>
    </dgm:pt>
    <dgm:pt modelId="{A3207E78-CF5D-4CE2-961A-B6FF98FC08D3}" type="pres">
      <dgm:prSet presAssocID="{BC463169-6D9D-4E55-A288-FEDB71189F09}" presName="parentText" presStyleLbl="node1" presStyleIdx="1" presStyleCnt="14">
        <dgm:presLayoutVars>
          <dgm:chMax val="0"/>
          <dgm:bulletEnabled val="1"/>
        </dgm:presLayoutVars>
      </dgm:prSet>
      <dgm:spPr/>
      <dgm:t>
        <a:bodyPr/>
        <a:lstStyle/>
        <a:p>
          <a:endParaRPr lang="ru-RU"/>
        </a:p>
      </dgm:t>
    </dgm:pt>
    <dgm:pt modelId="{B7B72137-78A8-45A2-A1E5-150E5D338556}" type="pres">
      <dgm:prSet presAssocID="{BC463169-6D9D-4E55-A288-FEDB71189F09}" presName="negativeSpace" presStyleCnt="0"/>
      <dgm:spPr/>
    </dgm:pt>
    <dgm:pt modelId="{F2362259-68D1-46B9-A498-7450599D2CB5}" type="pres">
      <dgm:prSet presAssocID="{BC463169-6D9D-4E55-A288-FEDB71189F09}" presName="childText" presStyleLbl="conFgAcc1" presStyleIdx="1" presStyleCnt="14">
        <dgm:presLayoutVars>
          <dgm:bulletEnabled val="1"/>
        </dgm:presLayoutVars>
      </dgm:prSet>
      <dgm:spPr/>
    </dgm:pt>
    <dgm:pt modelId="{9E5A5CBF-F2F7-43A3-B270-C443C9A4CFA7}" type="pres">
      <dgm:prSet presAssocID="{633D6A59-A238-4B1F-94A7-54AAA989EF5B}" presName="spaceBetweenRectangles" presStyleCnt="0"/>
      <dgm:spPr/>
    </dgm:pt>
    <dgm:pt modelId="{AC5E38F1-CE4E-416B-B2F7-4CC6D455A9F2}" type="pres">
      <dgm:prSet presAssocID="{12D63EC4-4045-43EE-B5E6-6C70BDCAEA5B}" presName="parentLin" presStyleCnt="0"/>
      <dgm:spPr/>
    </dgm:pt>
    <dgm:pt modelId="{984B373C-15CE-4179-B2AD-A017DC7BF51D}" type="pres">
      <dgm:prSet presAssocID="{12D63EC4-4045-43EE-B5E6-6C70BDCAEA5B}" presName="parentLeftMargin" presStyleLbl="node1" presStyleIdx="1" presStyleCnt="14"/>
      <dgm:spPr/>
      <dgm:t>
        <a:bodyPr/>
        <a:lstStyle/>
        <a:p>
          <a:endParaRPr lang="ru-RU"/>
        </a:p>
      </dgm:t>
    </dgm:pt>
    <dgm:pt modelId="{09F4DB29-2B3B-496C-8EBB-842D9CDCF8F4}" type="pres">
      <dgm:prSet presAssocID="{12D63EC4-4045-43EE-B5E6-6C70BDCAEA5B}" presName="parentText" presStyleLbl="node1" presStyleIdx="2" presStyleCnt="14">
        <dgm:presLayoutVars>
          <dgm:chMax val="0"/>
          <dgm:bulletEnabled val="1"/>
        </dgm:presLayoutVars>
      </dgm:prSet>
      <dgm:spPr/>
      <dgm:t>
        <a:bodyPr/>
        <a:lstStyle/>
        <a:p>
          <a:endParaRPr lang="ru-RU"/>
        </a:p>
      </dgm:t>
    </dgm:pt>
    <dgm:pt modelId="{C214D176-B3BD-4CF3-857F-0C5AD75306C9}" type="pres">
      <dgm:prSet presAssocID="{12D63EC4-4045-43EE-B5E6-6C70BDCAEA5B}" presName="negativeSpace" presStyleCnt="0"/>
      <dgm:spPr/>
    </dgm:pt>
    <dgm:pt modelId="{F480B1EF-B63C-4B63-AD9A-0962F9181CE0}" type="pres">
      <dgm:prSet presAssocID="{12D63EC4-4045-43EE-B5E6-6C70BDCAEA5B}" presName="childText" presStyleLbl="conFgAcc1" presStyleIdx="2" presStyleCnt="14">
        <dgm:presLayoutVars>
          <dgm:bulletEnabled val="1"/>
        </dgm:presLayoutVars>
      </dgm:prSet>
      <dgm:spPr/>
      <dgm:t>
        <a:bodyPr/>
        <a:lstStyle/>
        <a:p>
          <a:endParaRPr lang="ru-RU"/>
        </a:p>
      </dgm:t>
    </dgm:pt>
    <dgm:pt modelId="{9B0E9924-1E99-40A8-89B4-20831E6102E3}" type="pres">
      <dgm:prSet presAssocID="{ECF5978E-0593-4AE8-8063-2F72A39C7D65}" presName="spaceBetweenRectangles" presStyleCnt="0"/>
      <dgm:spPr/>
    </dgm:pt>
    <dgm:pt modelId="{793142F9-BB56-47EE-9195-4906099FEF57}" type="pres">
      <dgm:prSet presAssocID="{0F106A7A-F26F-4772-AC1D-CF922B6B1F7F}" presName="parentLin" presStyleCnt="0"/>
      <dgm:spPr/>
    </dgm:pt>
    <dgm:pt modelId="{0E089BB8-9730-4F07-BA60-769BF6353774}" type="pres">
      <dgm:prSet presAssocID="{0F106A7A-F26F-4772-AC1D-CF922B6B1F7F}" presName="parentLeftMargin" presStyleLbl="node1" presStyleIdx="2" presStyleCnt="14"/>
      <dgm:spPr/>
      <dgm:t>
        <a:bodyPr/>
        <a:lstStyle/>
        <a:p>
          <a:endParaRPr lang="ru-RU"/>
        </a:p>
      </dgm:t>
    </dgm:pt>
    <dgm:pt modelId="{77742B58-411A-4788-AAD0-B8FFC027B3CE}" type="pres">
      <dgm:prSet presAssocID="{0F106A7A-F26F-4772-AC1D-CF922B6B1F7F}" presName="parentText" presStyleLbl="node1" presStyleIdx="3" presStyleCnt="14">
        <dgm:presLayoutVars>
          <dgm:chMax val="0"/>
          <dgm:bulletEnabled val="1"/>
        </dgm:presLayoutVars>
      </dgm:prSet>
      <dgm:spPr/>
      <dgm:t>
        <a:bodyPr/>
        <a:lstStyle/>
        <a:p>
          <a:endParaRPr lang="ru-RU"/>
        </a:p>
      </dgm:t>
    </dgm:pt>
    <dgm:pt modelId="{325BEB4F-F0F0-4D2B-9B36-53649C829500}" type="pres">
      <dgm:prSet presAssocID="{0F106A7A-F26F-4772-AC1D-CF922B6B1F7F}" presName="negativeSpace" presStyleCnt="0"/>
      <dgm:spPr/>
    </dgm:pt>
    <dgm:pt modelId="{50D5684B-6528-4EE5-BCD2-4114EA27A6DB}" type="pres">
      <dgm:prSet presAssocID="{0F106A7A-F26F-4772-AC1D-CF922B6B1F7F}" presName="childText" presStyleLbl="conFgAcc1" presStyleIdx="3" presStyleCnt="14">
        <dgm:presLayoutVars>
          <dgm:bulletEnabled val="1"/>
        </dgm:presLayoutVars>
      </dgm:prSet>
      <dgm:spPr/>
    </dgm:pt>
    <dgm:pt modelId="{2DA16714-CDC3-4E5C-A809-1A127EE8F6F8}" type="pres">
      <dgm:prSet presAssocID="{41223CCC-F13E-4247-8AA8-B8286252DCD4}" presName="spaceBetweenRectangles" presStyleCnt="0"/>
      <dgm:spPr/>
    </dgm:pt>
    <dgm:pt modelId="{82DD5EBE-FEB7-4BB4-A3E7-00F4C1F6746B}" type="pres">
      <dgm:prSet presAssocID="{6EA912BC-BBDD-48E2-B44A-4A869C57B1C9}" presName="parentLin" presStyleCnt="0"/>
      <dgm:spPr/>
    </dgm:pt>
    <dgm:pt modelId="{17B538A8-C31A-4083-9CF5-8F720330CB4E}" type="pres">
      <dgm:prSet presAssocID="{6EA912BC-BBDD-48E2-B44A-4A869C57B1C9}" presName="parentLeftMargin" presStyleLbl="node1" presStyleIdx="3" presStyleCnt="14"/>
      <dgm:spPr/>
      <dgm:t>
        <a:bodyPr/>
        <a:lstStyle/>
        <a:p>
          <a:endParaRPr lang="ru-RU"/>
        </a:p>
      </dgm:t>
    </dgm:pt>
    <dgm:pt modelId="{11F8CA09-CE62-4355-B8B3-6FD8ACBAA8A0}" type="pres">
      <dgm:prSet presAssocID="{6EA912BC-BBDD-48E2-B44A-4A869C57B1C9}" presName="parentText" presStyleLbl="node1" presStyleIdx="4" presStyleCnt="14">
        <dgm:presLayoutVars>
          <dgm:chMax val="0"/>
          <dgm:bulletEnabled val="1"/>
        </dgm:presLayoutVars>
      </dgm:prSet>
      <dgm:spPr/>
      <dgm:t>
        <a:bodyPr/>
        <a:lstStyle/>
        <a:p>
          <a:endParaRPr lang="ru-RU"/>
        </a:p>
      </dgm:t>
    </dgm:pt>
    <dgm:pt modelId="{DBF396BF-6084-4558-91FA-FA339BA1CD71}" type="pres">
      <dgm:prSet presAssocID="{6EA912BC-BBDD-48E2-B44A-4A869C57B1C9}" presName="negativeSpace" presStyleCnt="0"/>
      <dgm:spPr/>
    </dgm:pt>
    <dgm:pt modelId="{6B17D7AF-C793-445F-B10B-8C3E9159F854}" type="pres">
      <dgm:prSet presAssocID="{6EA912BC-BBDD-48E2-B44A-4A869C57B1C9}" presName="childText" presStyleLbl="conFgAcc1" presStyleIdx="4" presStyleCnt="14">
        <dgm:presLayoutVars>
          <dgm:bulletEnabled val="1"/>
        </dgm:presLayoutVars>
      </dgm:prSet>
      <dgm:spPr/>
    </dgm:pt>
    <dgm:pt modelId="{E48410CE-58E1-4D68-BAC0-60CE749D4672}" type="pres">
      <dgm:prSet presAssocID="{63F515A2-DBF6-4AA1-A38C-9DE9091BEB6D}" presName="spaceBetweenRectangles" presStyleCnt="0"/>
      <dgm:spPr/>
    </dgm:pt>
    <dgm:pt modelId="{B3403A36-5063-473C-9294-47BD5ACD82AE}" type="pres">
      <dgm:prSet presAssocID="{D1F9F73C-422F-435D-8199-11C33BE19938}" presName="parentLin" presStyleCnt="0"/>
      <dgm:spPr/>
    </dgm:pt>
    <dgm:pt modelId="{2D486B0E-8BAA-41F6-84F0-9361B51FBC07}" type="pres">
      <dgm:prSet presAssocID="{D1F9F73C-422F-435D-8199-11C33BE19938}" presName="parentLeftMargin" presStyleLbl="node1" presStyleIdx="4" presStyleCnt="14"/>
      <dgm:spPr/>
      <dgm:t>
        <a:bodyPr/>
        <a:lstStyle/>
        <a:p>
          <a:endParaRPr lang="ru-RU"/>
        </a:p>
      </dgm:t>
    </dgm:pt>
    <dgm:pt modelId="{9896BB2F-6961-46C2-B088-D08DABA4D181}" type="pres">
      <dgm:prSet presAssocID="{D1F9F73C-422F-435D-8199-11C33BE19938}" presName="parentText" presStyleLbl="node1" presStyleIdx="5" presStyleCnt="14">
        <dgm:presLayoutVars>
          <dgm:chMax val="0"/>
          <dgm:bulletEnabled val="1"/>
        </dgm:presLayoutVars>
      </dgm:prSet>
      <dgm:spPr/>
      <dgm:t>
        <a:bodyPr/>
        <a:lstStyle/>
        <a:p>
          <a:endParaRPr lang="ru-RU"/>
        </a:p>
      </dgm:t>
    </dgm:pt>
    <dgm:pt modelId="{A5FC2DED-D536-4D00-AEB6-EABB429284FB}" type="pres">
      <dgm:prSet presAssocID="{D1F9F73C-422F-435D-8199-11C33BE19938}" presName="negativeSpace" presStyleCnt="0"/>
      <dgm:spPr/>
    </dgm:pt>
    <dgm:pt modelId="{B2A94066-3D97-4988-BDC4-B3289E282F44}" type="pres">
      <dgm:prSet presAssocID="{D1F9F73C-422F-435D-8199-11C33BE19938}" presName="childText" presStyleLbl="conFgAcc1" presStyleIdx="5" presStyleCnt="14">
        <dgm:presLayoutVars>
          <dgm:bulletEnabled val="1"/>
        </dgm:presLayoutVars>
      </dgm:prSet>
      <dgm:spPr/>
    </dgm:pt>
    <dgm:pt modelId="{CAFC239C-2CDE-48D7-9B85-5B3436000270}" type="pres">
      <dgm:prSet presAssocID="{CAAC4A21-B629-46B1-B4C1-062CE6B51F8E}" presName="spaceBetweenRectangles" presStyleCnt="0"/>
      <dgm:spPr/>
    </dgm:pt>
    <dgm:pt modelId="{78B52342-6BA5-4CDC-B7D0-A650CDB24704}" type="pres">
      <dgm:prSet presAssocID="{B3122DB0-DDED-431A-9746-9D91D413FFAD}" presName="parentLin" presStyleCnt="0"/>
      <dgm:spPr/>
    </dgm:pt>
    <dgm:pt modelId="{90426A70-340D-4F5A-AE93-DD7074E0CC8B}" type="pres">
      <dgm:prSet presAssocID="{B3122DB0-DDED-431A-9746-9D91D413FFAD}" presName="parentLeftMargin" presStyleLbl="node1" presStyleIdx="5" presStyleCnt="14"/>
      <dgm:spPr/>
      <dgm:t>
        <a:bodyPr/>
        <a:lstStyle/>
        <a:p>
          <a:endParaRPr lang="ru-RU"/>
        </a:p>
      </dgm:t>
    </dgm:pt>
    <dgm:pt modelId="{42D79BD6-C59A-40CD-8E92-FF3D77ADF8C0}" type="pres">
      <dgm:prSet presAssocID="{B3122DB0-DDED-431A-9746-9D91D413FFAD}" presName="parentText" presStyleLbl="node1" presStyleIdx="6" presStyleCnt="14">
        <dgm:presLayoutVars>
          <dgm:chMax val="0"/>
          <dgm:bulletEnabled val="1"/>
        </dgm:presLayoutVars>
      </dgm:prSet>
      <dgm:spPr/>
      <dgm:t>
        <a:bodyPr/>
        <a:lstStyle/>
        <a:p>
          <a:endParaRPr lang="ru-RU"/>
        </a:p>
      </dgm:t>
    </dgm:pt>
    <dgm:pt modelId="{5AA89EBA-625C-45EB-9A19-6444D98E1A2F}" type="pres">
      <dgm:prSet presAssocID="{B3122DB0-DDED-431A-9746-9D91D413FFAD}" presName="negativeSpace" presStyleCnt="0"/>
      <dgm:spPr/>
    </dgm:pt>
    <dgm:pt modelId="{DC29875A-1671-4313-A8A8-2FF9787BEA31}" type="pres">
      <dgm:prSet presAssocID="{B3122DB0-DDED-431A-9746-9D91D413FFAD}" presName="childText" presStyleLbl="conFgAcc1" presStyleIdx="6" presStyleCnt="14">
        <dgm:presLayoutVars>
          <dgm:bulletEnabled val="1"/>
        </dgm:presLayoutVars>
      </dgm:prSet>
      <dgm:spPr/>
    </dgm:pt>
    <dgm:pt modelId="{1F8FDA62-5845-4499-9100-B7606E583BD2}" type="pres">
      <dgm:prSet presAssocID="{F9094A52-3B9D-494D-ACC3-3FC266EB411D}" presName="spaceBetweenRectangles" presStyleCnt="0"/>
      <dgm:spPr/>
    </dgm:pt>
    <dgm:pt modelId="{325AFC79-6FF6-4596-849B-B92BCCDB44DC}" type="pres">
      <dgm:prSet presAssocID="{145A0211-4A41-47CB-99BC-9667E2403A6F}" presName="parentLin" presStyleCnt="0"/>
      <dgm:spPr/>
    </dgm:pt>
    <dgm:pt modelId="{7C5DF039-66B7-4848-9DDD-E53E92DD3FDB}" type="pres">
      <dgm:prSet presAssocID="{145A0211-4A41-47CB-99BC-9667E2403A6F}" presName="parentLeftMargin" presStyleLbl="node1" presStyleIdx="6" presStyleCnt="14"/>
      <dgm:spPr/>
      <dgm:t>
        <a:bodyPr/>
        <a:lstStyle/>
        <a:p>
          <a:endParaRPr lang="ru-RU"/>
        </a:p>
      </dgm:t>
    </dgm:pt>
    <dgm:pt modelId="{3C6C1049-CC0C-4107-A9C1-522E1EC89D8A}" type="pres">
      <dgm:prSet presAssocID="{145A0211-4A41-47CB-99BC-9667E2403A6F}" presName="parentText" presStyleLbl="node1" presStyleIdx="7" presStyleCnt="14">
        <dgm:presLayoutVars>
          <dgm:chMax val="0"/>
          <dgm:bulletEnabled val="1"/>
        </dgm:presLayoutVars>
      </dgm:prSet>
      <dgm:spPr/>
      <dgm:t>
        <a:bodyPr/>
        <a:lstStyle/>
        <a:p>
          <a:endParaRPr lang="ru-RU"/>
        </a:p>
      </dgm:t>
    </dgm:pt>
    <dgm:pt modelId="{6B29A643-CDEA-4FBF-A5CE-EBC574A5CEF0}" type="pres">
      <dgm:prSet presAssocID="{145A0211-4A41-47CB-99BC-9667E2403A6F}" presName="negativeSpace" presStyleCnt="0"/>
      <dgm:spPr/>
    </dgm:pt>
    <dgm:pt modelId="{4C780E4B-99BD-41A7-8A14-EB81D3D28E31}" type="pres">
      <dgm:prSet presAssocID="{145A0211-4A41-47CB-99BC-9667E2403A6F}" presName="childText" presStyleLbl="conFgAcc1" presStyleIdx="7" presStyleCnt="14">
        <dgm:presLayoutVars>
          <dgm:bulletEnabled val="1"/>
        </dgm:presLayoutVars>
      </dgm:prSet>
      <dgm:spPr/>
    </dgm:pt>
    <dgm:pt modelId="{6D9944CF-A9EC-4DF5-9FAD-0494521BFCFC}" type="pres">
      <dgm:prSet presAssocID="{FE2E770E-FD5B-4650-B5BD-535CE86BB551}" presName="spaceBetweenRectangles" presStyleCnt="0"/>
      <dgm:spPr/>
    </dgm:pt>
    <dgm:pt modelId="{DAB9CED8-B705-447A-A677-0E91DCAC68E7}" type="pres">
      <dgm:prSet presAssocID="{3A351558-D9C9-4A27-B7A9-18F12F03C5D1}" presName="parentLin" presStyleCnt="0"/>
      <dgm:spPr/>
    </dgm:pt>
    <dgm:pt modelId="{BCF6FA15-9AEE-4D32-83A7-B6B9CD41B3CD}" type="pres">
      <dgm:prSet presAssocID="{3A351558-D9C9-4A27-B7A9-18F12F03C5D1}" presName="parentLeftMargin" presStyleLbl="node1" presStyleIdx="7" presStyleCnt="14"/>
      <dgm:spPr/>
      <dgm:t>
        <a:bodyPr/>
        <a:lstStyle/>
        <a:p>
          <a:endParaRPr lang="ru-RU"/>
        </a:p>
      </dgm:t>
    </dgm:pt>
    <dgm:pt modelId="{9A62791B-DD3E-476F-A69E-AADA794ED750}" type="pres">
      <dgm:prSet presAssocID="{3A351558-D9C9-4A27-B7A9-18F12F03C5D1}" presName="parentText" presStyleLbl="node1" presStyleIdx="8" presStyleCnt="14">
        <dgm:presLayoutVars>
          <dgm:chMax val="0"/>
          <dgm:bulletEnabled val="1"/>
        </dgm:presLayoutVars>
      </dgm:prSet>
      <dgm:spPr/>
      <dgm:t>
        <a:bodyPr/>
        <a:lstStyle/>
        <a:p>
          <a:endParaRPr lang="ru-RU"/>
        </a:p>
      </dgm:t>
    </dgm:pt>
    <dgm:pt modelId="{13328AED-A521-4077-BD57-9AB4DB73C506}" type="pres">
      <dgm:prSet presAssocID="{3A351558-D9C9-4A27-B7A9-18F12F03C5D1}" presName="negativeSpace" presStyleCnt="0"/>
      <dgm:spPr/>
    </dgm:pt>
    <dgm:pt modelId="{0C5FE4A2-C4B5-4D72-87B4-8A719FF07F10}" type="pres">
      <dgm:prSet presAssocID="{3A351558-D9C9-4A27-B7A9-18F12F03C5D1}" presName="childText" presStyleLbl="conFgAcc1" presStyleIdx="8" presStyleCnt="14">
        <dgm:presLayoutVars>
          <dgm:bulletEnabled val="1"/>
        </dgm:presLayoutVars>
      </dgm:prSet>
      <dgm:spPr/>
    </dgm:pt>
    <dgm:pt modelId="{1BC3B707-EEC2-4CEC-AE40-2EBE2C8069F7}" type="pres">
      <dgm:prSet presAssocID="{0344E8A5-9B60-449F-9988-B46AA6CDA024}" presName="spaceBetweenRectangles" presStyleCnt="0"/>
      <dgm:spPr/>
    </dgm:pt>
    <dgm:pt modelId="{56C754C4-FBEF-433E-95AD-CBEAC394DE2F}" type="pres">
      <dgm:prSet presAssocID="{95F93392-197B-450C-8F7D-AC98A6527D4E}" presName="parentLin" presStyleCnt="0"/>
      <dgm:spPr/>
    </dgm:pt>
    <dgm:pt modelId="{0386DA08-C83E-4432-B013-7BA9F91289AB}" type="pres">
      <dgm:prSet presAssocID="{95F93392-197B-450C-8F7D-AC98A6527D4E}" presName="parentLeftMargin" presStyleLbl="node1" presStyleIdx="8" presStyleCnt="14"/>
      <dgm:spPr/>
      <dgm:t>
        <a:bodyPr/>
        <a:lstStyle/>
        <a:p>
          <a:endParaRPr lang="ru-RU"/>
        </a:p>
      </dgm:t>
    </dgm:pt>
    <dgm:pt modelId="{0BB6E75D-8611-4A8C-9CC5-33E1C8A93508}" type="pres">
      <dgm:prSet presAssocID="{95F93392-197B-450C-8F7D-AC98A6527D4E}" presName="parentText" presStyleLbl="node1" presStyleIdx="9" presStyleCnt="14">
        <dgm:presLayoutVars>
          <dgm:chMax val="0"/>
          <dgm:bulletEnabled val="1"/>
        </dgm:presLayoutVars>
      </dgm:prSet>
      <dgm:spPr/>
      <dgm:t>
        <a:bodyPr/>
        <a:lstStyle/>
        <a:p>
          <a:endParaRPr lang="ru-RU"/>
        </a:p>
      </dgm:t>
    </dgm:pt>
    <dgm:pt modelId="{27D7998A-120C-45B5-A775-BBB653C526A6}" type="pres">
      <dgm:prSet presAssocID="{95F93392-197B-450C-8F7D-AC98A6527D4E}" presName="negativeSpace" presStyleCnt="0"/>
      <dgm:spPr/>
    </dgm:pt>
    <dgm:pt modelId="{C43AE058-B746-4966-A8C6-F07BC7BA39F0}" type="pres">
      <dgm:prSet presAssocID="{95F93392-197B-450C-8F7D-AC98A6527D4E}" presName="childText" presStyleLbl="conFgAcc1" presStyleIdx="9" presStyleCnt="14">
        <dgm:presLayoutVars>
          <dgm:bulletEnabled val="1"/>
        </dgm:presLayoutVars>
      </dgm:prSet>
      <dgm:spPr/>
    </dgm:pt>
    <dgm:pt modelId="{A5EEFEFF-6B71-4A8F-AFF3-A83A02D5E44B}" type="pres">
      <dgm:prSet presAssocID="{892A89E1-8D43-4A8E-B3FE-3DB3E2D3BF62}" presName="spaceBetweenRectangles" presStyleCnt="0"/>
      <dgm:spPr/>
    </dgm:pt>
    <dgm:pt modelId="{A99912A6-8FC0-4212-BF6A-2703EFF6EFC5}" type="pres">
      <dgm:prSet presAssocID="{745C0D66-6823-4750-B312-02F4C89CEB01}" presName="parentLin" presStyleCnt="0"/>
      <dgm:spPr/>
    </dgm:pt>
    <dgm:pt modelId="{0B79B1B1-BB5E-47BD-8ECD-951FAC1FE313}" type="pres">
      <dgm:prSet presAssocID="{745C0D66-6823-4750-B312-02F4C89CEB01}" presName="parentLeftMargin" presStyleLbl="node1" presStyleIdx="9" presStyleCnt="14"/>
      <dgm:spPr/>
      <dgm:t>
        <a:bodyPr/>
        <a:lstStyle/>
        <a:p>
          <a:endParaRPr lang="ru-RU"/>
        </a:p>
      </dgm:t>
    </dgm:pt>
    <dgm:pt modelId="{2BE15B5E-65AB-4F9D-88BA-1259AF273DB1}" type="pres">
      <dgm:prSet presAssocID="{745C0D66-6823-4750-B312-02F4C89CEB01}" presName="parentText" presStyleLbl="node1" presStyleIdx="10" presStyleCnt="14">
        <dgm:presLayoutVars>
          <dgm:chMax val="0"/>
          <dgm:bulletEnabled val="1"/>
        </dgm:presLayoutVars>
      </dgm:prSet>
      <dgm:spPr/>
      <dgm:t>
        <a:bodyPr/>
        <a:lstStyle/>
        <a:p>
          <a:endParaRPr lang="ru-RU"/>
        </a:p>
      </dgm:t>
    </dgm:pt>
    <dgm:pt modelId="{12FF3A6F-81DD-490E-ADB1-C319850B55FC}" type="pres">
      <dgm:prSet presAssocID="{745C0D66-6823-4750-B312-02F4C89CEB01}" presName="negativeSpace" presStyleCnt="0"/>
      <dgm:spPr/>
    </dgm:pt>
    <dgm:pt modelId="{41031C5F-FAF9-4C0F-8020-E4415FF74A99}" type="pres">
      <dgm:prSet presAssocID="{745C0D66-6823-4750-B312-02F4C89CEB01}" presName="childText" presStyleLbl="conFgAcc1" presStyleIdx="10" presStyleCnt="14">
        <dgm:presLayoutVars>
          <dgm:bulletEnabled val="1"/>
        </dgm:presLayoutVars>
      </dgm:prSet>
      <dgm:spPr/>
    </dgm:pt>
    <dgm:pt modelId="{05A05158-E69D-4233-B0FE-D6632B26BA91}" type="pres">
      <dgm:prSet presAssocID="{2DE91994-7FD4-4859-BFB5-D7BD4B9CD103}" presName="spaceBetweenRectangles" presStyleCnt="0"/>
      <dgm:spPr/>
    </dgm:pt>
    <dgm:pt modelId="{B5ADA97E-B9DC-46B5-9FED-B3C243600311}" type="pres">
      <dgm:prSet presAssocID="{AA207874-0D79-46B1-9E94-1C9A4DA14EFC}" presName="parentLin" presStyleCnt="0"/>
      <dgm:spPr/>
    </dgm:pt>
    <dgm:pt modelId="{BDDAF44A-A47B-44C9-8545-DEAFA10AD294}" type="pres">
      <dgm:prSet presAssocID="{AA207874-0D79-46B1-9E94-1C9A4DA14EFC}" presName="parentLeftMargin" presStyleLbl="node1" presStyleIdx="10" presStyleCnt="14"/>
      <dgm:spPr/>
      <dgm:t>
        <a:bodyPr/>
        <a:lstStyle/>
        <a:p>
          <a:endParaRPr lang="ru-RU"/>
        </a:p>
      </dgm:t>
    </dgm:pt>
    <dgm:pt modelId="{1F59C27B-04BF-47E0-983B-276AB6CA1E7E}" type="pres">
      <dgm:prSet presAssocID="{AA207874-0D79-46B1-9E94-1C9A4DA14EFC}" presName="parentText" presStyleLbl="node1" presStyleIdx="11" presStyleCnt="14">
        <dgm:presLayoutVars>
          <dgm:chMax val="0"/>
          <dgm:bulletEnabled val="1"/>
        </dgm:presLayoutVars>
      </dgm:prSet>
      <dgm:spPr/>
      <dgm:t>
        <a:bodyPr/>
        <a:lstStyle/>
        <a:p>
          <a:endParaRPr lang="ru-RU"/>
        </a:p>
      </dgm:t>
    </dgm:pt>
    <dgm:pt modelId="{0AEC978E-E595-4C93-8E0E-3270F3D51CCC}" type="pres">
      <dgm:prSet presAssocID="{AA207874-0D79-46B1-9E94-1C9A4DA14EFC}" presName="negativeSpace" presStyleCnt="0"/>
      <dgm:spPr/>
    </dgm:pt>
    <dgm:pt modelId="{43D28CCD-8891-4B65-8351-A2CC75F1DB7F}" type="pres">
      <dgm:prSet presAssocID="{AA207874-0D79-46B1-9E94-1C9A4DA14EFC}" presName="childText" presStyleLbl="conFgAcc1" presStyleIdx="11" presStyleCnt="14">
        <dgm:presLayoutVars>
          <dgm:bulletEnabled val="1"/>
        </dgm:presLayoutVars>
      </dgm:prSet>
      <dgm:spPr/>
    </dgm:pt>
    <dgm:pt modelId="{A06015D8-51F5-4282-9A79-588B9C2E8B91}" type="pres">
      <dgm:prSet presAssocID="{A5F3323F-F599-47C7-9560-364AEAE5626B}" presName="spaceBetweenRectangles" presStyleCnt="0"/>
      <dgm:spPr/>
    </dgm:pt>
    <dgm:pt modelId="{700F4BB4-39B7-47E2-99F0-B347E3AFACF2}" type="pres">
      <dgm:prSet presAssocID="{F78C0F8E-44F7-4B99-AFE8-098978676443}" presName="parentLin" presStyleCnt="0"/>
      <dgm:spPr/>
    </dgm:pt>
    <dgm:pt modelId="{7107E964-867E-4EF9-B856-3F5EF209D232}" type="pres">
      <dgm:prSet presAssocID="{F78C0F8E-44F7-4B99-AFE8-098978676443}" presName="parentLeftMargin" presStyleLbl="node1" presStyleIdx="11" presStyleCnt="14"/>
      <dgm:spPr/>
      <dgm:t>
        <a:bodyPr/>
        <a:lstStyle/>
        <a:p>
          <a:endParaRPr lang="ru-RU"/>
        </a:p>
      </dgm:t>
    </dgm:pt>
    <dgm:pt modelId="{699BC39D-CE39-4B16-B697-55A701F10E97}" type="pres">
      <dgm:prSet presAssocID="{F78C0F8E-44F7-4B99-AFE8-098978676443}" presName="parentText" presStyleLbl="node1" presStyleIdx="12" presStyleCnt="14">
        <dgm:presLayoutVars>
          <dgm:chMax val="0"/>
          <dgm:bulletEnabled val="1"/>
        </dgm:presLayoutVars>
      </dgm:prSet>
      <dgm:spPr/>
      <dgm:t>
        <a:bodyPr/>
        <a:lstStyle/>
        <a:p>
          <a:endParaRPr lang="ru-RU"/>
        </a:p>
      </dgm:t>
    </dgm:pt>
    <dgm:pt modelId="{F241249C-4B4C-495A-9B35-7802BE35EA0A}" type="pres">
      <dgm:prSet presAssocID="{F78C0F8E-44F7-4B99-AFE8-098978676443}" presName="negativeSpace" presStyleCnt="0"/>
      <dgm:spPr/>
    </dgm:pt>
    <dgm:pt modelId="{8CE06798-6FE5-4A7A-BFC5-A150B2F1C468}" type="pres">
      <dgm:prSet presAssocID="{F78C0F8E-44F7-4B99-AFE8-098978676443}" presName="childText" presStyleLbl="conFgAcc1" presStyleIdx="12" presStyleCnt="14">
        <dgm:presLayoutVars>
          <dgm:bulletEnabled val="1"/>
        </dgm:presLayoutVars>
      </dgm:prSet>
      <dgm:spPr/>
    </dgm:pt>
    <dgm:pt modelId="{CE828C84-7FE7-4038-B272-574941398685}" type="pres">
      <dgm:prSet presAssocID="{6C621927-494C-4ACA-AC0B-A26B08E52D4D}" presName="spaceBetweenRectangles" presStyleCnt="0"/>
      <dgm:spPr/>
    </dgm:pt>
    <dgm:pt modelId="{35C12110-AD0B-4FF9-950C-4F6D2B073DE7}" type="pres">
      <dgm:prSet presAssocID="{BA117623-14D2-4231-8BFC-2C3D359C5A42}" presName="parentLin" presStyleCnt="0"/>
      <dgm:spPr/>
    </dgm:pt>
    <dgm:pt modelId="{A457CFA4-3F63-442B-9056-8280BC301591}" type="pres">
      <dgm:prSet presAssocID="{BA117623-14D2-4231-8BFC-2C3D359C5A42}" presName="parentLeftMargin" presStyleLbl="node1" presStyleIdx="12" presStyleCnt="14"/>
      <dgm:spPr/>
      <dgm:t>
        <a:bodyPr/>
        <a:lstStyle/>
        <a:p>
          <a:endParaRPr lang="ru-RU"/>
        </a:p>
      </dgm:t>
    </dgm:pt>
    <dgm:pt modelId="{6C76C0F8-E578-4445-A82A-15BFEE0E903A}" type="pres">
      <dgm:prSet presAssocID="{BA117623-14D2-4231-8BFC-2C3D359C5A42}" presName="parentText" presStyleLbl="node1" presStyleIdx="13" presStyleCnt="14">
        <dgm:presLayoutVars>
          <dgm:chMax val="0"/>
          <dgm:bulletEnabled val="1"/>
        </dgm:presLayoutVars>
      </dgm:prSet>
      <dgm:spPr/>
      <dgm:t>
        <a:bodyPr/>
        <a:lstStyle/>
        <a:p>
          <a:endParaRPr lang="ru-RU"/>
        </a:p>
      </dgm:t>
    </dgm:pt>
    <dgm:pt modelId="{6396F8FF-D405-49E3-A227-73EF5877BD41}" type="pres">
      <dgm:prSet presAssocID="{BA117623-14D2-4231-8BFC-2C3D359C5A42}" presName="negativeSpace" presStyleCnt="0"/>
      <dgm:spPr/>
    </dgm:pt>
    <dgm:pt modelId="{9CC7DFCD-C324-4E62-8F2E-A300E3E12E35}" type="pres">
      <dgm:prSet presAssocID="{BA117623-14D2-4231-8BFC-2C3D359C5A42}" presName="childText" presStyleLbl="conFgAcc1" presStyleIdx="13" presStyleCnt="14">
        <dgm:presLayoutVars>
          <dgm:bulletEnabled val="1"/>
        </dgm:presLayoutVars>
      </dgm:prSet>
      <dgm:spPr/>
    </dgm:pt>
  </dgm:ptLst>
  <dgm:cxnLst>
    <dgm:cxn modelId="{AE480FF8-956A-43D9-BAF7-F35D4BFD9711}" type="presOf" srcId="{D1F9F73C-422F-435D-8199-11C33BE19938}" destId="{2D486B0E-8BAA-41F6-84F0-9361B51FBC07}" srcOrd="0" destOrd="0" presId="urn:microsoft.com/office/officeart/2005/8/layout/list1"/>
    <dgm:cxn modelId="{F3A3ED13-F154-4E4D-A555-FF3AABB33A4C}" type="presOf" srcId="{745C0D66-6823-4750-B312-02F4C89CEB01}" destId="{2BE15B5E-65AB-4F9D-88BA-1259AF273DB1}" srcOrd="1" destOrd="0" presId="urn:microsoft.com/office/officeart/2005/8/layout/list1"/>
    <dgm:cxn modelId="{74512A43-BE30-41FC-9981-7C4DC402B429}" type="presOf" srcId="{B3122DB0-DDED-431A-9746-9D91D413FFAD}" destId="{42D79BD6-C59A-40CD-8E92-FF3D77ADF8C0}" srcOrd="1" destOrd="0" presId="urn:microsoft.com/office/officeart/2005/8/layout/list1"/>
    <dgm:cxn modelId="{1F8F18D1-9461-4BB1-89D1-671DBAE9A6B9}" type="presOf" srcId="{87CD8EFD-635E-47F7-88A1-9E510335BE52}" destId="{1EA9F5E6-FF60-4206-AAE7-12CAC508FA70}" srcOrd="0" destOrd="0" presId="urn:microsoft.com/office/officeart/2005/8/layout/list1"/>
    <dgm:cxn modelId="{35D5A9A0-878A-4943-B99A-5BA6704FE48F}" type="presOf" srcId="{AA207874-0D79-46B1-9E94-1C9A4DA14EFC}" destId="{1F59C27B-04BF-47E0-983B-276AB6CA1E7E}" srcOrd="1" destOrd="0" presId="urn:microsoft.com/office/officeart/2005/8/layout/list1"/>
    <dgm:cxn modelId="{BA7EF9F4-1D03-483C-8B8B-DB4A2DCF60ED}" srcId="{87CD8EFD-635E-47F7-88A1-9E510335BE52}" destId="{259A9935-4C6C-41FC-8DAC-F3BAE630A29C}" srcOrd="0" destOrd="0" parTransId="{D4079982-B909-4787-BCCC-4A908D5F9603}" sibTransId="{DE9839DB-5C74-44A6-80CC-62A2D17B4939}"/>
    <dgm:cxn modelId="{5A3E5345-F248-4BED-978C-4FDA8F878155}" srcId="{87CD8EFD-635E-47F7-88A1-9E510335BE52}" destId="{F78C0F8E-44F7-4B99-AFE8-098978676443}" srcOrd="12" destOrd="0" parTransId="{D572D16E-F647-40C8-87C5-8D7611E28076}" sibTransId="{6C621927-494C-4ACA-AC0B-A26B08E52D4D}"/>
    <dgm:cxn modelId="{87BF0B36-3EE6-414A-922B-40ECCBBD2A8D}" type="presOf" srcId="{F78C0F8E-44F7-4B99-AFE8-098978676443}" destId="{7107E964-867E-4EF9-B856-3F5EF209D232}" srcOrd="0" destOrd="0" presId="urn:microsoft.com/office/officeart/2005/8/layout/list1"/>
    <dgm:cxn modelId="{1A55AD6A-E14D-4B9E-87A5-69EEC3DC582A}" srcId="{87CD8EFD-635E-47F7-88A1-9E510335BE52}" destId="{95F93392-197B-450C-8F7D-AC98A6527D4E}" srcOrd="9" destOrd="0" parTransId="{B3359BE1-E7E0-4692-8B1C-4BE4F984F1E2}" sibTransId="{892A89E1-8D43-4A8E-B3FE-3DB3E2D3BF62}"/>
    <dgm:cxn modelId="{04E6F244-6274-4379-AD80-82947092F3BA}" srcId="{87CD8EFD-635E-47F7-88A1-9E510335BE52}" destId="{3A351558-D9C9-4A27-B7A9-18F12F03C5D1}" srcOrd="8" destOrd="0" parTransId="{509D769E-0DAE-4E16-9EB1-81C455BB510E}" sibTransId="{0344E8A5-9B60-449F-9988-B46AA6CDA024}"/>
    <dgm:cxn modelId="{2F0A81AF-DD9F-4138-8259-2D288D48729F}" srcId="{87CD8EFD-635E-47F7-88A1-9E510335BE52}" destId="{145A0211-4A41-47CB-99BC-9667E2403A6F}" srcOrd="7" destOrd="0" parTransId="{07B1EA15-3343-4FA1-9794-3F40DE902E5D}" sibTransId="{FE2E770E-FD5B-4650-B5BD-535CE86BB551}"/>
    <dgm:cxn modelId="{DB00EB40-2732-44F9-9C11-5B30A8430AE7}" type="presOf" srcId="{95F93392-197B-450C-8F7D-AC98A6527D4E}" destId="{0386DA08-C83E-4432-B013-7BA9F91289AB}" srcOrd="0" destOrd="0" presId="urn:microsoft.com/office/officeart/2005/8/layout/list1"/>
    <dgm:cxn modelId="{585264D8-A5A9-49A8-B145-5486A9FC3071}" type="presOf" srcId="{259A9935-4C6C-41FC-8DAC-F3BAE630A29C}" destId="{9ABBF38F-8673-4A6C-BFD1-66DEB8ADDE70}" srcOrd="0" destOrd="0" presId="urn:microsoft.com/office/officeart/2005/8/layout/list1"/>
    <dgm:cxn modelId="{61443905-F0BF-4ACF-A4C0-41D3BDF497B0}" srcId="{87CD8EFD-635E-47F7-88A1-9E510335BE52}" destId="{D1F9F73C-422F-435D-8199-11C33BE19938}" srcOrd="5" destOrd="0" parTransId="{4F0BC71A-D32C-4E79-87CA-50D8B98E52C3}" sibTransId="{CAAC4A21-B629-46B1-B4C1-062CE6B51F8E}"/>
    <dgm:cxn modelId="{1D1CF544-44A3-4982-A0A5-9BBC9E15DB71}" type="presOf" srcId="{6EA912BC-BBDD-48E2-B44A-4A869C57B1C9}" destId="{11F8CA09-CE62-4355-B8B3-6FD8ACBAA8A0}" srcOrd="1" destOrd="0" presId="urn:microsoft.com/office/officeart/2005/8/layout/list1"/>
    <dgm:cxn modelId="{8BB325A8-B296-499D-AA6E-4467F7A6B2F1}" srcId="{87CD8EFD-635E-47F7-88A1-9E510335BE52}" destId="{0F106A7A-F26F-4772-AC1D-CF922B6B1F7F}" srcOrd="3" destOrd="0" parTransId="{B720EAC0-BC71-41F9-848B-ADEFCCB6E4A7}" sibTransId="{41223CCC-F13E-4247-8AA8-B8286252DCD4}"/>
    <dgm:cxn modelId="{0EBBB7C8-FD1C-4600-AB18-0396D1D282AB}" type="presOf" srcId="{145A0211-4A41-47CB-99BC-9667E2403A6F}" destId="{3C6C1049-CC0C-4107-A9C1-522E1EC89D8A}" srcOrd="1" destOrd="0" presId="urn:microsoft.com/office/officeart/2005/8/layout/list1"/>
    <dgm:cxn modelId="{F07FE323-AC9A-4F2E-9A83-678867B6ECDC}" srcId="{12D63EC4-4045-43EE-B5E6-6C70BDCAEA5B}" destId="{D7308B2A-1E08-4C7A-B888-7CC6D61E34D1}" srcOrd="0" destOrd="0" parTransId="{56B890C3-A6E3-4773-8D0C-05384E0EE201}" sibTransId="{27C61E3F-7EED-4DB2-8F43-2C392666D02A}"/>
    <dgm:cxn modelId="{F922164F-F4A9-4193-9CC2-05041ED1A974}" type="presOf" srcId="{BA117623-14D2-4231-8BFC-2C3D359C5A42}" destId="{6C76C0F8-E578-4445-A82A-15BFEE0E903A}" srcOrd="1" destOrd="0" presId="urn:microsoft.com/office/officeart/2005/8/layout/list1"/>
    <dgm:cxn modelId="{A15B03CF-8F34-496C-9A45-EF6EF446D9F4}" type="presOf" srcId="{12D63EC4-4045-43EE-B5E6-6C70BDCAEA5B}" destId="{09F4DB29-2B3B-496C-8EBB-842D9CDCF8F4}" srcOrd="1" destOrd="0" presId="urn:microsoft.com/office/officeart/2005/8/layout/list1"/>
    <dgm:cxn modelId="{8C2ACFD1-AB09-42D3-98E2-90582B399FD4}" srcId="{87CD8EFD-635E-47F7-88A1-9E510335BE52}" destId="{6EA912BC-BBDD-48E2-B44A-4A869C57B1C9}" srcOrd="4" destOrd="0" parTransId="{8180A6DA-2948-4C3F-ADB1-505D48365935}" sibTransId="{63F515A2-DBF6-4AA1-A38C-9DE9091BEB6D}"/>
    <dgm:cxn modelId="{AA300DE4-39EE-4691-B801-79D38885DC99}" type="presOf" srcId="{D7308B2A-1E08-4C7A-B888-7CC6D61E34D1}" destId="{F480B1EF-B63C-4B63-AD9A-0962F9181CE0}" srcOrd="0" destOrd="0" presId="urn:microsoft.com/office/officeart/2005/8/layout/list1"/>
    <dgm:cxn modelId="{3C576284-3945-4FEB-BF61-B5E430DE7D75}" type="presOf" srcId="{3A351558-D9C9-4A27-B7A9-18F12F03C5D1}" destId="{BCF6FA15-9AEE-4D32-83A7-B6B9CD41B3CD}" srcOrd="0" destOrd="0" presId="urn:microsoft.com/office/officeart/2005/8/layout/list1"/>
    <dgm:cxn modelId="{E97760BD-5770-41A9-8815-7183D5DEF9D9}" type="presOf" srcId="{BC463169-6D9D-4E55-A288-FEDB71189F09}" destId="{D2B07854-BE51-4098-85CC-0CE5FDC222DF}" srcOrd="0" destOrd="0" presId="urn:microsoft.com/office/officeart/2005/8/layout/list1"/>
    <dgm:cxn modelId="{EB5D5254-0822-4BA8-A3E8-B1C583938FA6}" type="presOf" srcId="{B3122DB0-DDED-431A-9746-9D91D413FFAD}" destId="{90426A70-340D-4F5A-AE93-DD7074E0CC8B}" srcOrd="0" destOrd="0" presId="urn:microsoft.com/office/officeart/2005/8/layout/list1"/>
    <dgm:cxn modelId="{D80FABAB-25F4-401B-B545-4594E01C9F43}" type="presOf" srcId="{95F93392-197B-450C-8F7D-AC98A6527D4E}" destId="{0BB6E75D-8611-4A8C-9CC5-33E1C8A93508}" srcOrd="1" destOrd="0" presId="urn:microsoft.com/office/officeart/2005/8/layout/list1"/>
    <dgm:cxn modelId="{62960A3E-B8D6-49DE-834F-F1C21BFD56B1}" type="presOf" srcId="{BA117623-14D2-4231-8BFC-2C3D359C5A42}" destId="{A457CFA4-3F63-442B-9056-8280BC301591}" srcOrd="0" destOrd="0" presId="urn:microsoft.com/office/officeart/2005/8/layout/list1"/>
    <dgm:cxn modelId="{E707EF13-F6A1-4262-93AC-ABF1791C6FA1}" srcId="{87CD8EFD-635E-47F7-88A1-9E510335BE52}" destId="{B3122DB0-DDED-431A-9746-9D91D413FFAD}" srcOrd="6" destOrd="0" parTransId="{29C4F4A3-537C-400D-8AB3-C847A68BB0C6}" sibTransId="{F9094A52-3B9D-494D-ACC3-3FC266EB411D}"/>
    <dgm:cxn modelId="{C13A3BDD-D6B5-4212-9EB3-40E1DCB8E4FD}" srcId="{87CD8EFD-635E-47F7-88A1-9E510335BE52}" destId="{AA207874-0D79-46B1-9E94-1C9A4DA14EFC}" srcOrd="11" destOrd="0" parTransId="{2066D4E1-F887-4655-A50A-A9DED2595712}" sibTransId="{A5F3323F-F599-47C7-9560-364AEAE5626B}"/>
    <dgm:cxn modelId="{FC547738-A55E-490B-8291-315D2BA8D563}" type="presOf" srcId="{F78C0F8E-44F7-4B99-AFE8-098978676443}" destId="{699BC39D-CE39-4B16-B697-55A701F10E97}" srcOrd="1" destOrd="0" presId="urn:microsoft.com/office/officeart/2005/8/layout/list1"/>
    <dgm:cxn modelId="{D1AFD300-5ECE-452E-949C-1013E31943BC}" type="presOf" srcId="{259A9935-4C6C-41FC-8DAC-F3BAE630A29C}" destId="{D8E66F4B-8BF3-489B-850E-1680D4FE38D5}" srcOrd="1" destOrd="0" presId="urn:microsoft.com/office/officeart/2005/8/layout/list1"/>
    <dgm:cxn modelId="{AC6FEE50-48EB-4E8E-BB1D-878EAE76809B}" type="presOf" srcId="{745C0D66-6823-4750-B312-02F4C89CEB01}" destId="{0B79B1B1-BB5E-47BD-8ECD-951FAC1FE313}" srcOrd="0" destOrd="0" presId="urn:microsoft.com/office/officeart/2005/8/layout/list1"/>
    <dgm:cxn modelId="{3AA27B3A-F3D5-4AF4-8738-46DB733C2ED9}" srcId="{87CD8EFD-635E-47F7-88A1-9E510335BE52}" destId="{745C0D66-6823-4750-B312-02F4C89CEB01}" srcOrd="10" destOrd="0" parTransId="{E051291D-3B4E-43E5-8D45-AD6A5532A6EF}" sibTransId="{2DE91994-7FD4-4859-BFB5-D7BD4B9CD103}"/>
    <dgm:cxn modelId="{1C8A01C6-1AE9-4A30-BC05-EBD58598C2CC}" type="presOf" srcId="{0F106A7A-F26F-4772-AC1D-CF922B6B1F7F}" destId="{77742B58-411A-4788-AAD0-B8FFC027B3CE}" srcOrd="1" destOrd="0" presId="urn:microsoft.com/office/officeart/2005/8/layout/list1"/>
    <dgm:cxn modelId="{43972EF4-9D36-4DEA-88DF-1457770F299A}" type="presOf" srcId="{12D63EC4-4045-43EE-B5E6-6C70BDCAEA5B}" destId="{984B373C-15CE-4179-B2AD-A017DC7BF51D}" srcOrd="0" destOrd="0" presId="urn:microsoft.com/office/officeart/2005/8/layout/list1"/>
    <dgm:cxn modelId="{6FE07D55-BF0D-4475-9FC3-70FFD5489E84}" type="presOf" srcId="{BC463169-6D9D-4E55-A288-FEDB71189F09}" destId="{A3207E78-CF5D-4CE2-961A-B6FF98FC08D3}" srcOrd="1" destOrd="0" presId="urn:microsoft.com/office/officeart/2005/8/layout/list1"/>
    <dgm:cxn modelId="{3EE7B1DD-E27E-41BC-86FB-3152689FB252}" srcId="{87CD8EFD-635E-47F7-88A1-9E510335BE52}" destId="{BA117623-14D2-4231-8BFC-2C3D359C5A42}" srcOrd="13" destOrd="0" parTransId="{0207BAF1-0645-4ECD-889C-4AC191F02F37}" sibTransId="{5427932A-4A88-47AA-B869-122BBC83BCEC}"/>
    <dgm:cxn modelId="{E8A967CD-4EFF-4FCE-9F3E-BAA101763C59}" srcId="{87CD8EFD-635E-47F7-88A1-9E510335BE52}" destId="{BC463169-6D9D-4E55-A288-FEDB71189F09}" srcOrd="1" destOrd="0" parTransId="{61826E41-2C92-4210-9592-C42412231BA2}" sibTransId="{633D6A59-A238-4B1F-94A7-54AAA989EF5B}"/>
    <dgm:cxn modelId="{9A7AEEF3-E90F-4F7D-AB0D-571D88F32591}" type="presOf" srcId="{145A0211-4A41-47CB-99BC-9667E2403A6F}" destId="{7C5DF039-66B7-4848-9DDD-E53E92DD3FDB}" srcOrd="0" destOrd="0" presId="urn:microsoft.com/office/officeart/2005/8/layout/list1"/>
    <dgm:cxn modelId="{BCF49F62-710E-4CAE-907A-3F7BEF69021C}" type="presOf" srcId="{AA207874-0D79-46B1-9E94-1C9A4DA14EFC}" destId="{BDDAF44A-A47B-44C9-8545-DEAFA10AD294}" srcOrd="0" destOrd="0" presId="urn:microsoft.com/office/officeart/2005/8/layout/list1"/>
    <dgm:cxn modelId="{FE4861C0-87E0-4729-AA48-3AA645B99E0B}" type="presOf" srcId="{6EA912BC-BBDD-48E2-B44A-4A869C57B1C9}" destId="{17B538A8-C31A-4083-9CF5-8F720330CB4E}" srcOrd="0" destOrd="0" presId="urn:microsoft.com/office/officeart/2005/8/layout/list1"/>
    <dgm:cxn modelId="{2AA5F7EE-E147-47D2-AF8D-B1942C673CA2}" srcId="{87CD8EFD-635E-47F7-88A1-9E510335BE52}" destId="{12D63EC4-4045-43EE-B5E6-6C70BDCAEA5B}" srcOrd="2" destOrd="0" parTransId="{6E899B20-8AD1-4E3D-966F-C55BF70BB369}" sibTransId="{ECF5978E-0593-4AE8-8063-2F72A39C7D65}"/>
    <dgm:cxn modelId="{540A9B23-966E-4262-AC58-140FE7FA7816}" type="presOf" srcId="{D1F9F73C-422F-435D-8199-11C33BE19938}" destId="{9896BB2F-6961-46C2-B088-D08DABA4D181}" srcOrd="1" destOrd="0" presId="urn:microsoft.com/office/officeart/2005/8/layout/list1"/>
    <dgm:cxn modelId="{9D2352AD-76EE-448A-AC7E-0EB858479044}" type="presOf" srcId="{3A351558-D9C9-4A27-B7A9-18F12F03C5D1}" destId="{9A62791B-DD3E-476F-A69E-AADA794ED750}" srcOrd="1" destOrd="0" presId="urn:microsoft.com/office/officeart/2005/8/layout/list1"/>
    <dgm:cxn modelId="{5F54E54D-29D7-4A47-A85D-11379B3F3CA2}" type="presOf" srcId="{0F106A7A-F26F-4772-AC1D-CF922B6B1F7F}" destId="{0E089BB8-9730-4F07-BA60-769BF6353774}" srcOrd="0" destOrd="0" presId="urn:microsoft.com/office/officeart/2005/8/layout/list1"/>
    <dgm:cxn modelId="{896B9095-DA21-4DF9-BFBA-69AAC2C19180}" type="presParOf" srcId="{1EA9F5E6-FF60-4206-AAE7-12CAC508FA70}" destId="{20B2CA73-3CA7-4292-A861-FF7620C4E406}" srcOrd="0" destOrd="0" presId="urn:microsoft.com/office/officeart/2005/8/layout/list1"/>
    <dgm:cxn modelId="{C58076C4-956D-402B-A996-5DB0417E2555}" type="presParOf" srcId="{20B2CA73-3CA7-4292-A861-FF7620C4E406}" destId="{9ABBF38F-8673-4A6C-BFD1-66DEB8ADDE70}" srcOrd="0" destOrd="0" presId="urn:microsoft.com/office/officeart/2005/8/layout/list1"/>
    <dgm:cxn modelId="{F1FDE175-B18F-47FC-8059-D18E2A409F31}" type="presParOf" srcId="{20B2CA73-3CA7-4292-A861-FF7620C4E406}" destId="{D8E66F4B-8BF3-489B-850E-1680D4FE38D5}" srcOrd="1" destOrd="0" presId="urn:microsoft.com/office/officeart/2005/8/layout/list1"/>
    <dgm:cxn modelId="{2B08305C-56EE-42C3-BA25-6FE9E3F6B32A}" type="presParOf" srcId="{1EA9F5E6-FF60-4206-AAE7-12CAC508FA70}" destId="{1F2CF6CF-A71D-4028-BF9E-5576A114DD16}" srcOrd="1" destOrd="0" presId="urn:microsoft.com/office/officeart/2005/8/layout/list1"/>
    <dgm:cxn modelId="{5F2EFF90-A3F1-440C-AFA6-2EFDE56899D4}" type="presParOf" srcId="{1EA9F5E6-FF60-4206-AAE7-12CAC508FA70}" destId="{3BF880C7-11C2-4051-B12F-9319C2B27045}" srcOrd="2" destOrd="0" presId="urn:microsoft.com/office/officeart/2005/8/layout/list1"/>
    <dgm:cxn modelId="{097DF683-3DC6-4FF1-A4F1-0CE830A1FAD1}" type="presParOf" srcId="{1EA9F5E6-FF60-4206-AAE7-12CAC508FA70}" destId="{B72176E7-B6CF-45F0-A7ED-E9746DFEBC8F}" srcOrd="3" destOrd="0" presId="urn:microsoft.com/office/officeart/2005/8/layout/list1"/>
    <dgm:cxn modelId="{59B24EC8-FADD-41CD-862B-63F1D338846D}" type="presParOf" srcId="{1EA9F5E6-FF60-4206-AAE7-12CAC508FA70}" destId="{EA78E1E2-C380-45DC-991F-72B6C88F601A}" srcOrd="4" destOrd="0" presId="urn:microsoft.com/office/officeart/2005/8/layout/list1"/>
    <dgm:cxn modelId="{8E77530D-1EDC-4121-99D5-46FFE57DC0A0}" type="presParOf" srcId="{EA78E1E2-C380-45DC-991F-72B6C88F601A}" destId="{D2B07854-BE51-4098-85CC-0CE5FDC222DF}" srcOrd="0" destOrd="0" presId="urn:microsoft.com/office/officeart/2005/8/layout/list1"/>
    <dgm:cxn modelId="{DDBC616C-9935-4E87-96CA-6A755862B116}" type="presParOf" srcId="{EA78E1E2-C380-45DC-991F-72B6C88F601A}" destId="{A3207E78-CF5D-4CE2-961A-B6FF98FC08D3}" srcOrd="1" destOrd="0" presId="urn:microsoft.com/office/officeart/2005/8/layout/list1"/>
    <dgm:cxn modelId="{40333677-473B-4E6A-BE3C-4A3EEDC0937F}" type="presParOf" srcId="{1EA9F5E6-FF60-4206-AAE7-12CAC508FA70}" destId="{B7B72137-78A8-45A2-A1E5-150E5D338556}" srcOrd="5" destOrd="0" presId="urn:microsoft.com/office/officeart/2005/8/layout/list1"/>
    <dgm:cxn modelId="{157B9BC0-2DE0-43AA-A424-9E3F26498589}" type="presParOf" srcId="{1EA9F5E6-FF60-4206-AAE7-12CAC508FA70}" destId="{F2362259-68D1-46B9-A498-7450599D2CB5}" srcOrd="6" destOrd="0" presId="urn:microsoft.com/office/officeart/2005/8/layout/list1"/>
    <dgm:cxn modelId="{8B3457D0-C50E-4C1B-8716-48011C1D431A}" type="presParOf" srcId="{1EA9F5E6-FF60-4206-AAE7-12CAC508FA70}" destId="{9E5A5CBF-F2F7-43A3-B270-C443C9A4CFA7}" srcOrd="7" destOrd="0" presId="urn:microsoft.com/office/officeart/2005/8/layout/list1"/>
    <dgm:cxn modelId="{B4A87128-7226-4437-868D-E8A91ADC08D4}" type="presParOf" srcId="{1EA9F5E6-FF60-4206-AAE7-12CAC508FA70}" destId="{AC5E38F1-CE4E-416B-B2F7-4CC6D455A9F2}" srcOrd="8" destOrd="0" presId="urn:microsoft.com/office/officeart/2005/8/layout/list1"/>
    <dgm:cxn modelId="{DAF80AC3-0A67-4C5F-BD9B-842AC734561B}" type="presParOf" srcId="{AC5E38F1-CE4E-416B-B2F7-4CC6D455A9F2}" destId="{984B373C-15CE-4179-B2AD-A017DC7BF51D}" srcOrd="0" destOrd="0" presId="urn:microsoft.com/office/officeart/2005/8/layout/list1"/>
    <dgm:cxn modelId="{73A750D6-E142-4174-A44B-62D81207762C}" type="presParOf" srcId="{AC5E38F1-CE4E-416B-B2F7-4CC6D455A9F2}" destId="{09F4DB29-2B3B-496C-8EBB-842D9CDCF8F4}" srcOrd="1" destOrd="0" presId="urn:microsoft.com/office/officeart/2005/8/layout/list1"/>
    <dgm:cxn modelId="{DDF88B81-521F-41E5-BBC1-9A4958FEEB50}" type="presParOf" srcId="{1EA9F5E6-FF60-4206-AAE7-12CAC508FA70}" destId="{C214D176-B3BD-4CF3-857F-0C5AD75306C9}" srcOrd="9" destOrd="0" presId="urn:microsoft.com/office/officeart/2005/8/layout/list1"/>
    <dgm:cxn modelId="{BA04D9D7-3FAF-4B26-9A0C-C2E7D4917BBC}" type="presParOf" srcId="{1EA9F5E6-FF60-4206-AAE7-12CAC508FA70}" destId="{F480B1EF-B63C-4B63-AD9A-0962F9181CE0}" srcOrd="10" destOrd="0" presId="urn:microsoft.com/office/officeart/2005/8/layout/list1"/>
    <dgm:cxn modelId="{18D8129B-75EB-4CC0-A2E3-1C316D7D3A85}" type="presParOf" srcId="{1EA9F5E6-FF60-4206-AAE7-12CAC508FA70}" destId="{9B0E9924-1E99-40A8-89B4-20831E6102E3}" srcOrd="11" destOrd="0" presId="urn:microsoft.com/office/officeart/2005/8/layout/list1"/>
    <dgm:cxn modelId="{A10375F1-F304-40D6-9FB0-9FADA61AB166}" type="presParOf" srcId="{1EA9F5E6-FF60-4206-AAE7-12CAC508FA70}" destId="{793142F9-BB56-47EE-9195-4906099FEF57}" srcOrd="12" destOrd="0" presId="urn:microsoft.com/office/officeart/2005/8/layout/list1"/>
    <dgm:cxn modelId="{34130CF4-7345-4B03-B55F-0512728FD297}" type="presParOf" srcId="{793142F9-BB56-47EE-9195-4906099FEF57}" destId="{0E089BB8-9730-4F07-BA60-769BF6353774}" srcOrd="0" destOrd="0" presId="urn:microsoft.com/office/officeart/2005/8/layout/list1"/>
    <dgm:cxn modelId="{8EFA9976-1878-4319-929D-46CFA2E87D89}" type="presParOf" srcId="{793142F9-BB56-47EE-9195-4906099FEF57}" destId="{77742B58-411A-4788-AAD0-B8FFC027B3CE}" srcOrd="1" destOrd="0" presId="urn:microsoft.com/office/officeart/2005/8/layout/list1"/>
    <dgm:cxn modelId="{53C5581E-B894-4885-8A54-BB550E72FB83}" type="presParOf" srcId="{1EA9F5E6-FF60-4206-AAE7-12CAC508FA70}" destId="{325BEB4F-F0F0-4D2B-9B36-53649C829500}" srcOrd="13" destOrd="0" presId="urn:microsoft.com/office/officeart/2005/8/layout/list1"/>
    <dgm:cxn modelId="{BD6EB365-206C-4C3C-AFE1-F74ACC58C9C0}" type="presParOf" srcId="{1EA9F5E6-FF60-4206-AAE7-12CAC508FA70}" destId="{50D5684B-6528-4EE5-BCD2-4114EA27A6DB}" srcOrd="14" destOrd="0" presId="urn:microsoft.com/office/officeart/2005/8/layout/list1"/>
    <dgm:cxn modelId="{FD892C20-FEC3-44F5-94A6-DE659EB302C4}" type="presParOf" srcId="{1EA9F5E6-FF60-4206-AAE7-12CAC508FA70}" destId="{2DA16714-CDC3-4E5C-A809-1A127EE8F6F8}" srcOrd="15" destOrd="0" presId="urn:microsoft.com/office/officeart/2005/8/layout/list1"/>
    <dgm:cxn modelId="{EB3E9A4B-A1B0-4C6A-9738-D301A82DAB83}" type="presParOf" srcId="{1EA9F5E6-FF60-4206-AAE7-12CAC508FA70}" destId="{82DD5EBE-FEB7-4BB4-A3E7-00F4C1F6746B}" srcOrd="16" destOrd="0" presId="urn:microsoft.com/office/officeart/2005/8/layout/list1"/>
    <dgm:cxn modelId="{62357DEE-5040-404C-859D-0201C1C5C64A}" type="presParOf" srcId="{82DD5EBE-FEB7-4BB4-A3E7-00F4C1F6746B}" destId="{17B538A8-C31A-4083-9CF5-8F720330CB4E}" srcOrd="0" destOrd="0" presId="urn:microsoft.com/office/officeart/2005/8/layout/list1"/>
    <dgm:cxn modelId="{F018B4A1-95AE-4B6C-8474-B4227156AC23}" type="presParOf" srcId="{82DD5EBE-FEB7-4BB4-A3E7-00F4C1F6746B}" destId="{11F8CA09-CE62-4355-B8B3-6FD8ACBAA8A0}" srcOrd="1" destOrd="0" presId="urn:microsoft.com/office/officeart/2005/8/layout/list1"/>
    <dgm:cxn modelId="{B395ED44-7A4D-4E92-AE23-FC1D90ED8FB3}" type="presParOf" srcId="{1EA9F5E6-FF60-4206-AAE7-12CAC508FA70}" destId="{DBF396BF-6084-4558-91FA-FA339BA1CD71}" srcOrd="17" destOrd="0" presId="urn:microsoft.com/office/officeart/2005/8/layout/list1"/>
    <dgm:cxn modelId="{88AE69F0-DCF6-49F4-BDD4-C2B13941753F}" type="presParOf" srcId="{1EA9F5E6-FF60-4206-AAE7-12CAC508FA70}" destId="{6B17D7AF-C793-445F-B10B-8C3E9159F854}" srcOrd="18" destOrd="0" presId="urn:microsoft.com/office/officeart/2005/8/layout/list1"/>
    <dgm:cxn modelId="{A971A589-408B-473B-8AF3-C1C9EF80762D}" type="presParOf" srcId="{1EA9F5E6-FF60-4206-AAE7-12CAC508FA70}" destId="{E48410CE-58E1-4D68-BAC0-60CE749D4672}" srcOrd="19" destOrd="0" presId="urn:microsoft.com/office/officeart/2005/8/layout/list1"/>
    <dgm:cxn modelId="{6D7916A6-4697-411E-9E3E-8302C5EABF1E}" type="presParOf" srcId="{1EA9F5E6-FF60-4206-AAE7-12CAC508FA70}" destId="{B3403A36-5063-473C-9294-47BD5ACD82AE}" srcOrd="20" destOrd="0" presId="urn:microsoft.com/office/officeart/2005/8/layout/list1"/>
    <dgm:cxn modelId="{99B0F73D-215F-4529-90F9-0619275D855A}" type="presParOf" srcId="{B3403A36-5063-473C-9294-47BD5ACD82AE}" destId="{2D486B0E-8BAA-41F6-84F0-9361B51FBC07}" srcOrd="0" destOrd="0" presId="urn:microsoft.com/office/officeart/2005/8/layout/list1"/>
    <dgm:cxn modelId="{09381B05-45F6-488E-B720-5915AFD2A1C5}" type="presParOf" srcId="{B3403A36-5063-473C-9294-47BD5ACD82AE}" destId="{9896BB2F-6961-46C2-B088-D08DABA4D181}" srcOrd="1" destOrd="0" presId="urn:microsoft.com/office/officeart/2005/8/layout/list1"/>
    <dgm:cxn modelId="{5842E7B7-D63F-4ECC-A909-4014AD39FFE4}" type="presParOf" srcId="{1EA9F5E6-FF60-4206-AAE7-12CAC508FA70}" destId="{A5FC2DED-D536-4D00-AEB6-EABB429284FB}" srcOrd="21" destOrd="0" presId="urn:microsoft.com/office/officeart/2005/8/layout/list1"/>
    <dgm:cxn modelId="{F1B1087A-4C1A-4A93-80CD-227478185AE6}" type="presParOf" srcId="{1EA9F5E6-FF60-4206-AAE7-12CAC508FA70}" destId="{B2A94066-3D97-4988-BDC4-B3289E282F44}" srcOrd="22" destOrd="0" presId="urn:microsoft.com/office/officeart/2005/8/layout/list1"/>
    <dgm:cxn modelId="{232EED67-8BA2-42F4-9C24-7F16DC74F790}" type="presParOf" srcId="{1EA9F5E6-FF60-4206-AAE7-12CAC508FA70}" destId="{CAFC239C-2CDE-48D7-9B85-5B3436000270}" srcOrd="23" destOrd="0" presId="urn:microsoft.com/office/officeart/2005/8/layout/list1"/>
    <dgm:cxn modelId="{8C1C4833-9663-46A4-92EC-678F16F4EFD1}" type="presParOf" srcId="{1EA9F5E6-FF60-4206-AAE7-12CAC508FA70}" destId="{78B52342-6BA5-4CDC-B7D0-A650CDB24704}" srcOrd="24" destOrd="0" presId="urn:microsoft.com/office/officeart/2005/8/layout/list1"/>
    <dgm:cxn modelId="{D64328F5-6E26-4FE2-9685-1567E3C10E30}" type="presParOf" srcId="{78B52342-6BA5-4CDC-B7D0-A650CDB24704}" destId="{90426A70-340D-4F5A-AE93-DD7074E0CC8B}" srcOrd="0" destOrd="0" presId="urn:microsoft.com/office/officeart/2005/8/layout/list1"/>
    <dgm:cxn modelId="{9EC37D4F-C2D5-4EAD-856D-DAE342E4C95E}" type="presParOf" srcId="{78B52342-6BA5-4CDC-B7D0-A650CDB24704}" destId="{42D79BD6-C59A-40CD-8E92-FF3D77ADF8C0}" srcOrd="1" destOrd="0" presId="urn:microsoft.com/office/officeart/2005/8/layout/list1"/>
    <dgm:cxn modelId="{5B329128-D0E6-4674-BC56-2392B49720CB}" type="presParOf" srcId="{1EA9F5E6-FF60-4206-AAE7-12CAC508FA70}" destId="{5AA89EBA-625C-45EB-9A19-6444D98E1A2F}" srcOrd="25" destOrd="0" presId="urn:microsoft.com/office/officeart/2005/8/layout/list1"/>
    <dgm:cxn modelId="{EC330092-096D-4B80-8337-316467FAA983}" type="presParOf" srcId="{1EA9F5E6-FF60-4206-AAE7-12CAC508FA70}" destId="{DC29875A-1671-4313-A8A8-2FF9787BEA31}" srcOrd="26" destOrd="0" presId="urn:microsoft.com/office/officeart/2005/8/layout/list1"/>
    <dgm:cxn modelId="{D504A4F4-50BD-4FA0-A91F-23160A8BBB2F}" type="presParOf" srcId="{1EA9F5E6-FF60-4206-AAE7-12CAC508FA70}" destId="{1F8FDA62-5845-4499-9100-B7606E583BD2}" srcOrd="27" destOrd="0" presId="urn:microsoft.com/office/officeart/2005/8/layout/list1"/>
    <dgm:cxn modelId="{65AA57B3-77BB-433F-8EDC-E7097EC07AA0}" type="presParOf" srcId="{1EA9F5E6-FF60-4206-AAE7-12CAC508FA70}" destId="{325AFC79-6FF6-4596-849B-B92BCCDB44DC}" srcOrd="28" destOrd="0" presId="urn:microsoft.com/office/officeart/2005/8/layout/list1"/>
    <dgm:cxn modelId="{9A2CBBF4-5B1B-4782-8DE2-81FB62817F16}" type="presParOf" srcId="{325AFC79-6FF6-4596-849B-B92BCCDB44DC}" destId="{7C5DF039-66B7-4848-9DDD-E53E92DD3FDB}" srcOrd="0" destOrd="0" presId="urn:microsoft.com/office/officeart/2005/8/layout/list1"/>
    <dgm:cxn modelId="{EBC99314-5E42-43B3-8A77-2DADDAF38A63}" type="presParOf" srcId="{325AFC79-6FF6-4596-849B-B92BCCDB44DC}" destId="{3C6C1049-CC0C-4107-A9C1-522E1EC89D8A}" srcOrd="1" destOrd="0" presId="urn:microsoft.com/office/officeart/2005/8/layout/list1"/>
    <dgm:cxn modelId="{5330484B-1557-450A-8350-F115C41AE4BD}" type="presParOf" srcId="{1EA9F5E6-FF60-4206-AAE7-12CAC508FA70}" destId="{6B29A643-CDEA-4FBF-A5CE-EBC574A5CEF0}" srcOrd="29" destOrd="0" presId="urn:microsoft.com/office/officeart/2005/8/layout/list1"/>
    <dgm:cxn modelId="{0395C1C1-BF68-4CB0-9BA2-87C9828C501F}" type="presParOf" srcId="{1EA9F5E6-FF60-4206-AAE7-12CAC508FA70}" destId="{4C780E4B-99BD-41A7-8A14-EB81D3D28E31}" srcOrd="30" destOrd="0" presId="urn:microsoft.com/office/officeart/2005/8/layout/list1"/>
    <dgm:cxn modelId="{0CB59B8D-1A3F-4D54-9638-D1C3F039BD5E}" type="presParOf" srcId="{1EA9F5E6-FF60-4206-AAE7-12CAC508FA70}" destId="{6D9944CF-A9EC-4DF5-9FAD-0494521BFCFC}" srcOrd="31" destOrd="0" presId="urn:microsoft.com/office/officeart/2005/8/layout/list1"/>
    <dgm:cxn modelId="{948A49BB-730B-460E-A72A-B5B96612A034}" type="presParOf" srcId="{1EA9F5E6-FF60-4206-AAE7-12CAC508FA70}" destId="{DAB9CED8-B705-447A-A677-0E91DCAC68E7}" srcOrd="32" destOrd="0" presId="urn:microsoft.com/office/officeart/2005/8/layout/list1"/>
    <dgm:cxn modelId="{AD3D0E00-EF93-4A1C-962D-ADF2E9A691CF}" type="presParOf" srcId="{DAB9CED8-B705-447A-A677-0E91DCAC68E7}" destId="{BCF6FA15-9AEE-4D32-83A7-B6B9CD41B3CD}" srcOrd="0" destOrd="0" presId="urn:microsoft.com/office/officeart/2005/8/layout/list1"/>
    <dgm:cxn modelId="{B56D3F4D-4638-41E1-A310-087956B721F2}" type="presParOf" srcId="{DAB9CED8-B705-447A-A677-0E91DCAC68E7}" destId="{9A62791B-DD3E-476F-A69E-AADA794ED750}" srcOrd="1" destOrd="0" presId="urn:microsoft.com/office/officeart/2005/8/layout/list1"/>
    <dgm:cxn modelId="{A0E487C5-52C0-47FA-A26A-A7FC95BCA7A7}" type="presParOf" srcId="{1EA9F5E6-FF60-4206-AAE7-12CAC508FA70}" destId="{13328AED-A521-4077-BD57-9AB4DB73C506}" srcOrd="33" destOrd="0" presId="urn:microsoft.com/office/officeart/2005/8/layout/list1"/>
    <dgm:cxn modelId="{F625933D-023A-4645-AE15-E72CEACCA4C8}" type="presParOf" srcId="{1EA9F5E6-FF60-4206-AAE7-12CAC508FA70}" destId="{0C5FE4A2-C4B5-4D72-87B4-8A719FF07F10}" srcOrd="34" destOrd="0" presId="urn:microsoft.com/office/officeart/2005/8/layout/list1"/>
    <dgm:cxn modelId="{DD492FA9-8CBF-4A6E-BC96-5DC9014E108F}" type="presParOf" srcId="{1EA9F5E6-FF60-4206-AAE7-12CAC508FA70}" destId="{1BC3B707-EEC2-4CEC-AE40-2EBE2C8069F7}" srcOrd="35" destOrd="0" presId="urn:microsoft.com/office/officeart/2005/8/layout/list1"/>
    <dgm:cxn modelId="{43D7F0FE-BB8D-49DB-A532-41B1FCD8A28F}" type="presParOf" srcId="{1EA9F5E6-FF60-4206-AAE7-12CAC508FA70}" destId="{56C754C4-FBEF-433E-95AD-CBEAC394DE2F}" srcOrd="36" destOrd="0" presId="urn:microsoft.com/office/officeart/2005/8/layout/list1"/>
    <dgm:cxn modelId="{50A93A08-B751-4DD0-953A-F8D17ABE6E7B}" type="presParOf" srcId="{56C754C4-FBEF-433E-95AD-CBEAC394DE2F}" destId="{0386DA08-C83E-4432-B013-7BA9F91289AB}" srcOrd="0" destOrd="0" presId="urn:microsoft.com/office/officeart/2005/8/layout/list1"/>
    <dgm:cxn modelId="{14BEE70E-0D8D-441F-A858-95392B7AE4DD}" type="presParOf" srcId="{56C754C4-FBEF-433E-95AD-CBEAC394DE2F}" destId="{0BB6E75D-8611-4A8C-9CC5-33E1C8A93508}" srcOrd="1" destOrd="0" presId="urn:microsoft.com/office/officeart/2005/8/layout/list1"/>
    <dgm:cxn modelId="{5D62F801-2041-459B-9B0A-F535B4330062}" type="presParOf" srcId="{1EA9F5E6-FF60-4206-AAE7-12CAC508FA70}" destId="{27D7998A-120C-45B5-A775-BBB653C526A6}" srcOrd="37" destOrd="0" presId="urn:microsoft.com/office/officeart/2005/8/layout/list1"/>
    <dgm:cxn modelId="{20054684-A01E-4D21-A43C-B7ADFEE917D5}" type="presParOf" srcId="{1EA9F5E6-FF60-4206-AAE7-12CAC508FA70}" destId="{C43AE058-B746-4966-A8C6-F07BC7BA39F0}" srcOrd="38" destOrd="0" presId="urn:microsoft.com/office/officeart/2005/8/layout/list1"/>
    <dgm:cxn modelId="{F8EEC24B-1786-4579-B8C8-FCF08FDC577F}" type="presParOf" srcId="{1EA9F5E6-FF60-4206-AAE7-12CAC508FA70}" destId="{A5EEFEFF-6B71-4A8F-AFF3-A83A02D5E44B}" srcOrd="39" destOrd="0" presId="urn:microsoft.com/office/officeart/2005/8/layout/list1"/>
    <dgm:cxn modelId="{8D8EA663-0355-401B-862E-CA4C98F4E575}" type="presParOf" srcId="{1EA9F5E6-FF60-4206-AAE7-12CAC508FA70}" destId="{A99912A6-8FC0-4212-BF6A-2703EFF6EFC5}" srcOrd="40" destOrd="0" presId="urn:microsoft.com/office/officeart/2005/8/layout/list1"/>
    <dgm:cxn modelId="{97226FE0-031A-456E-95DB-0BE77024B6CC}" type="presParOf" srcId="{A99912A6-8FC0-4212-BF6A-2703EFF6EFC5}" destId="{0B79B1B1-BB5E-47BD-8ECD-951FAC1FE313}" srcOrd="0" destOrd="0" presId="urn:microsoft.com/office/officeart/2005/8/layout/list1"/>
    <dgm:cxn modelId="{57256E1A-3F51-4190-A007-9DC908EC6417}" type="presParOf" srcId="{A99912A6-8FC0-4212-BF6A-2703EFF6EFC5}" destId="{2BE15B5E-65AB-4F9D-88BA-1259AF273DB1}" srcOrd="1" destOrd="0" presId="urn:microsoft.com/office/officeart/2005/8/layout/list1"/>
    <dgm:cxn modelId="{A72919FC-01EE-4F5E-AA4D-6C61B93B6817}" type="presParOf" srcId="{1EA9F5E6-FF60-4206-AAE7-12CAC508FA70}" destId="{12FF3A6F-81DD-490E-ADB1-C319850B55FC}" srcOrd="41" destOrd="0" presId="urn:microsoft.com/office/officeart/2005/8/layout/list1"/>
    <dgm:cxn modelId="{75A05138-F2F0-4F5D-84E6-80201567B5B2}" type="presParOf" srcId="{1EA9F5E6-FF60-4206-AAE7-12CAC508FA70}" destId="{41031C5F-FAF9-4C0F-8020-E4415FF74A99}" srcOrd="42" destOrd="0" presId="urn:microsoft.com/office/officeart/2005/8/layout/list1"/>
    <dgm:cxn modelId="{AC15DD93-6358-4461-8004-1C3C559F8A50}" type="presParOf" srcId="{1EA9F5E6-FF60-4206-AAE7-12CAC508FA70}" destId="{05A05158-E69D-4233-B0FE-D6632B26BA91}" srcOrd="43" destOrd="0" presId="urn:microsoft.com/office/officeart/2005/8/layout/list1"/>
    <dgm:cxn modelId="{CB4CE992-A7E3-43AA-8B01-A935972D4555}" type="presParOf" srcId="{1EA9F5E6-FF60-4206-AAE7-12CAC508FA70}" destId="{B5ADA97E-B9DC-46B5-9FED-B3C243600311}" srcOrd="44" destOrd="0" presId="urn:microsoft.com/office/officeart/2005/8/layout/list1"/>
    <dgm:cxn modelId="{52C24980-B659-4B82-A7C7-C2E833DFD6EE}" type="presParOf" srcId="{B5ADA97E-B9DC-46B5-9FED-B3C243600311}" destId="{BDDAF44A-A47B-44C9-8545-DEAFA10AD294}" srcOrd="0" destOrd="0" presId="urn:microsoft.com/office/officeart/2005/8/layout/list1"/>
    <dgm:cxn modelId="{F9510A48-FFCC-4A00-B20A-E0766B04682D}" type="presParOf" srcId="{B5ADA97E-B9DC-46B5-9FED-B3C243600311}" destId="{1F59C27B-04BF-47E0-983B-276AB6CA1E7E}" srcOrd="1" destOrd="0" presId="urn:microsoft.com/office/officeart/2005/8/layout/list1"/>
    <dgm:cxn modelId="{278F6688-7CB5-4282-8F3A-F3BF5A9C8E20}" type="presParOf" srcId="{1EA9F5E6-FF60-4206-AAE7-12CAC508FA70}" destId="{0AEC978E-E595-4C93-8E0E-3270F3D51CCC}" srcOrd="45" destOrd="0" presId="urn:microsoft.com/office/officeart/2005/8/layout/list1"/>
    <dgm:cxn modelId="{A8EE234E-FC9A-4B8F-9DF3-810F0B54072B}" type="presParOf" srcId="{1EA9F5E6-FF60-4206-AAE7-12CAC508FA70}" destId="{43D28CCD-8891-4B65-8351-A2CC75F1DB7F}" srcOrd="46" destOrd="0" presId="urn:microsoft.com/office/officeart/2005/8/layout/list1"/>
    <dgm:cxn modelId="{BE3548F3-3AEB-4F0F-AC78-F8EAF6F71CFC}" type="presParOf" srcId="{1EA9F5E6-FF60-4206-AAE7-12CAC508FA70}" destId="{A06015D8-51F5-4282-9A79-588B9C2E8B91}" srcOrd="47" destOrd="0" presId="urn:microsoft.com/office/officeart/2005/8/layout/list1"/>
    <dgm:cxn modelId="{A83324FA-52E8-41A2-9D4B-193B9800CFDC}" type="presParOf" srcId="{1EA9F5E6-FF60-4206-AAE7-12CAC508FA70}" destId="{700F4BB4-39B7-47E2-99F0-B347E3AFACF2}" srcOrd="48" destOrd="0" presId="urn:microsoft.com/office/officeart/2005/8/layout/list1"/>
    <dgm:cxn modelId="{D21A23F0-FEDA-4AA4-951E-BC86FAF2ACFF}" type="presParOf" srcId="{700F4BB4-39B7-47E2-99F0-B347E3AFACF2}" destId="{7107E964-867E-4EF9-B856-3F5EF209D232}" srcOrd="0" destOrd="0" presId="urn:microsoft.com/office/officeart/2005/8/layout/list1"/>
    <dgm:cxn modelId="{E566C663-436C-40FD-ADF7-B0161FAF8E90}" type="presParOf" srcId="{700F4BB4-39B7-47E2-99F0-B347E3AFACF2}" destId="{699BC39D-CE39-4B16-B697-55A701F10E97}" srcOrd="1" destOrd="0" presId="urn:microsoft.com/office/officeart/2005/8/layout/list1"/>
    <dgm:cxn modelId="{F726D616-5E6D-45C4-99A7-E04E130F374F}" type="presParOf" srcId="{1EA9F5E6-FF60-4206-AAE7-12CAC508FA70}" destId="{F241249C-4B4C-495A-9B35-7802BE35EA0A}" srcOrd="49" destOrd="0" presId="urn:microsoft.com/office/officeart/2005/8/layout/list1"/>
    <dgm:cxn modelId="{2280854F-2888-43CB-B2BC-712250F720CD}" type="presParOf" srcId="{1EA9F5E6-FF60-4206-AAE7-12CAC508FA70}" destId="{8CE06798-6FE5-4A7A-BFC5-A150B2F1C468}" srcOrd="50" destOrd="0" presId="urn:microsoft.com/office/officeart/2005/8/layout/list1"/>
    <dgm:cxn modelId="{4CD19DE5-B62E-44D0-A80D-691F419842FE}" type="presParOf" srcId="{1EA9F5E6-FF60-4206-AAE7-12CAC508FA70}" destId="{CE828C84-7FE7-4038-B272-574941398685}" srcOrd="51" destOrd="0" presId="urn:microsoft.com/office/officeart/2005/8/layout/list1"/>
    <dgm:cxn modelId="{80180149-0FD3-4320-ACE0-A67EBF85794F}" type="presParOf" srcId="{1EA9F5E6-FF60-4206-AAE7-12CAC508FA70}" destId="{35C12110-AD0B-4FF9-950C-4F6D2B073DE7}" srcOrd="52" destOrd="0" presId="urn:microsoft.com/office/officeart/2005/8/layout/list1"/>
    <dgm:cxn modelId="{7BE0DAC8-69C3-4B13-97E6-A357C3FB3090}" type="presParOf" srcId="{35C12110-AD0B-4FF9-950C-4F6D2B073DE7}" destId="{A457CFA4-3F63-442B-9056-8280BC301591}" srcOrd="0" destOrd="0" presId="urn:microsoft.com/office/officeart/2005/8/layout/list1"/>
    <dgm:cxn modelId="{ABB81FA7-6A82-4C60-A93D-C5278827C4CE}" type="presParOf" srcId="{35C12110-AD0B-4FF9-950C-4F6D2B073DE7}" destId="{6C76C0F8-E578-4445-A82A-15BFEE0E903A}" srcOrd="1" destOrd="0" presId="urn:microsoft.com/office/officeart/2005/8/layout/list1"/>
    <dgm:cxn modelId="{EABC9970-D77F-40AE-A366-AC88E99E66C6}" type="presParOf" srcId="{1EA9F5E6-FF60-4206-AAE7-12CAC508FA70}" destId="{6396F8FF-D405-49E3-A227-73EF5877BD41}" srcOrd="53" destOrd="0" presId="urn:microsoft.com/office/officeart/2005/8/layout/list1"/>
    <dgm:cxn modelId="{8C47EF51-586B-44EC-846E-5F5842B9762D}" type="presParOf" srcId="{1EA9F5E6-FF60-4206-AAE7-12CAC508FA70}" destId="{9CC7DFCD-C324-4E62-8F2E-A300E3E12E35}" srcOrd="5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D3F92-60B6-499F-8418-A12D2F9C4831}">
      <dsp:nvSpPr>
        <dsp:cNvPr id="0" name=""/>
        <dsp:cNvSpPr/>
      </dsp:nvSpPr>
      <dsp:spPr>
        <a:xfrm>
          <a:off x="10653" y="3138"/>
          <a:ext cx="6880870" cy="115260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kumimoji="0" lang="kk-KZ" sz="2000" b="1" i="0" u="none" strike="noStrike" kern="1200" cap="none" normalizeH="0" baseline="0" dirty="0" smtClean="0">
              <a:ln/>
              <a:effectLst/>
              <a:latin typeface="Times New Roman" pitchFamily="18" charset="0"/>
              <a:ea typeface="Times New Roman" pitchFamily="18" charset="0"/>
              <a:cs typeface="Times New Roman" pitchFamily="18" charset="0"/>
            </a:rPr>
            <a:t>Мақсаты</a:t>
          </a:r>
          <a:r>
            <a:rPr kumimoji="0" lang="kk-KZ" sz="2000" b="0" i="0" u="none" strike="noStrike" kern="1200" cap="none" normalizeH="0" baseline="0" dirty="0" smtClean="0">
              <a:ln/>
              <a:effectLst/>
              <a:latin typeface="Times New Roman" pitchFamily="18" charset="0"/>
              <a:ea typeface="Times New Roman" pitchFamily="18" charset="0"/>
              <a:cs typeface="Times New Roman" pitchFamily="18" charset="0"/>
            </a:rPr>
            <a:t>: Оқытудың белсенді әдістерінің мәнін және оқушылардың танымдық іс-әрекеттегі дербестігін дамыту үшін, осы оқыту әдістерінің жеке элементтерін пайдалану қажеттілігін анықтау</a:t>
          </a:r>
          <a:endParaRPr lang="ru-RU" sz="2000" kern="1200" dirty="0"/>
        </a:p>
      </dsp:txBody>
      <dsp:txXfrm>
        <a:off x="44412" y="36897"/>
        <a:ext cx="6813352" cy="1085090"/>
      </dsp:txXfrm>
    </dsp:sp>
    <dsp:sp modelId="{66445D85-0BED-4648-93EB-FA783AF63EBE}">
      <dsp:nvSpPr>
        <dsp:cNvPr id="0" name=""/>
        <dsp:cNvSpPr/>
      </dsp:nvSpPr>
      <dsp:spPr>
        <a:xfrm>
          <a:off x="698740" y="1155746"/>
          <a:ext cx="688087" cy="642386"/>
        </a:xfrm>
        <a:custGeom>
          <a:avLst/>
          <a:gdLst/>
          <a:ahLst/>
          <a:cxnLst/>
          <a:rect l="0" t="0" r="0" b="0"/>
          <a:pathLst>
            <a:path>
              <a:moveTo>
                <a:pt x="0" y="0"/>
              </a:moveTo>
              <a:lnTo>
                <a:pt x="0" y="642386"/>
              </a:lnTo>
              <a:lnTo>
                <a:pt x="688087" y="64238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7041FB-F751-4396-9221-B7F3A35E0B53}">
      <dsp:nvSpPr>
        <dsp:cNvPr id="0" name=""/>
        <dsp:cNvSpPr/>
      </dsp:nvSpPr>
      <dsp:spPr>
        <a:xfrm>
          <a:off x="1386827" y="1521974"/>
          <a:ext cx="2343860" cy="552316"/>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kumimoji="0" lang="kk-KZ" sz="2800" b="1" i="0" u="none" strike="noStrike" kern="1200" cap="none" normalizeH="0" baseline="0" dirty="0" smtClean="0">
              <a:ln/>
              <a:effectLst/>
              <a:latin typeface="Times New Roman" pitchFamily="18" charset="0"/>
              <a:ea typeface="Times New Roman" pitchFamily="18" charset="0"/>
              <a:cs typeface="Times New Roman" pitchFamily="18" charset="0"/>
            </a:rPr>
            <a:t>Міндеттері:</a:t>
          </a:r>
          <a:endParaRPr lang="ru-RU" sz="2800" kern="1200" dirty="0"/>
        </a:p>
      </dsp:txBody>
      <dsp:txXfrm>
        <a:off x="1403004" y="1538151"/>
        <a:ext cx="2311506" cy="519962"/>
      </dsp:txXfrm>
    </dsp:sp>
    <dsp:sp modelId="{DDBB97E5-22B0-4396-8700-A3E43BF52E98}">
      <dsp:nvSpPr>
        <dsp:cNvPr id="0" name=""/>
        <dsp:cNvSpPr/>
      </dsp:nvSpPr>
      <dsp:spPr>
        <a:xfrm>
          <a:off x="698740" y="1155746"/>
          <a:ext cx="688087" cy="2403204"/>
        </a:xfrm>
        <a:custGeom>
          <a:avLst/>
          <a:gdLst/>
          <a:ahLst/>
          <a:cxnLst/>
          <a:rect l="0" t="0" r="0" b="0"/>
          <a:pathLst>
            <a:path>
              <a:moveTo>
                <a:pt x="0" y="0"/>
              </a:moveTo>
              <a:lnTo>
                <a:pt x="0" y="2403204"/>
              </a:lnTo>
              <a:lnTo>
                <a:pt x="688087" y="2403204"/>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58A91C-B3D5-4E3F-985E-EBCF61F9CF48}">
      <dsp:nvSpPr>
        <dsp:cNvPr id="0" name=""/>
        <dsp:cNvSpPr/>
      </dsp:nvSpPr>
      <dsp:spPr>
        <a:xfrm>
          <a:off x="1386827" y="2440518"/>
          <a:ext cx="6667415" cy="22368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just" defTabSz="533400" rtl="0">
            <a:lnSpc>
              <a:spcPct val="90000"/>
            </a:lnSpc>
            <a:spcBef>
              <a:spcPct val="0"/>
            </a:spcBef>
            <a:spcAft>
              <a:spcPct val="35000"/>
            </a:spcAft>
          </a:pPr>
          <a:r>
            <a:rPr kumimoji="0" lang="kk-KZ" sz="1200" b="0" i="0" u="none" strike="noStrike" kern="1200" cap="none" normalizeH="0" baseline="0" dirty="0" smtClean="0">
              <a:ln/>
              <a:effectLst/>
              <a:latin typeface="Times New Roman" pitchFamily="18" charset="0"/>
              <a:ea typeface="Times New Roman" pitchFamily="18" charset="0"/>
              <a:cs typeface="Times New Roman" pitchFamily="18" charset="0"/>
            </a:rPr>
            <a:t>- </a:t>
          </a:r>
          <a:r>
            <a:rPr kumimoji="0" lang="kk-KZ" sz="1600" b="0" i="0" u="none" strike="noStrike" kern="1200" cap="none" normalizeH="0" baseline="0" dirty="0" smtClean="0">
              <a:ln/>
              <a:effectLst/>
              <a:latin typeface="Times New Roman" pitchFamily="18" charset="0"/>
              <a:ea typeface="Times New Roman" pitchFamily="18" charset="0"/>
              <a:cs typeface="Times New Roman" pitchFamily="18" charset="0"/>
            </a:rPr>
            <a:t>Мұғалімдерді оқытудың белсенді әдістерінің түсінігімен, мазмұнымен, ерекшелігімен таныстыру; - Оқу үрдісінде оқушылардың дербестігін дамыту үшін жеке элементтерін пайдаланудың тиімділігін көрсету;</a:t>
          </a:r>
        </a:p>
        <a:p>
          <a:pPr lvl="0" algn="just" defTabSz="533400" rtl="0">
            <a:lnSpc>
              <a:spcPct val="90000"/>
            </a:lnSpc>
            <a:spcBef>
              <a:spcPct val="0"/>
            </a:spcBef>
            <a:spcAft>
              <a:spcPct val="35000"/>
            </a:spcAft>
          </a:pPr>
          <a:r>
            <a:rPr kumimoji="0" lang="kk-KZ" sz="1600" b="0" i="0" u="none" strike="noStrike" kern="1200" cap="none" normalizeH="0" baseline="0" dirty="0" smtClean="0">
              <a:ln/>
              <a:effectLst/>
              <a:latin typeface="Times New Roman" pitchFamily="18" charset="0"/>
              <a:ea typeface="Times New Roman" pitchFamily="18" charset="0"/>
              <a:cs typeface="Times New Roman" pitchFamily="18" charset="0"/>
            </a:rPr>
            <a:t>- Әрбір коучингке қатысушыны белсенді танымдық үдеріске тарту, белсенді оқыту әдісі технологиясын меңгеруде мұғалімдердің ой-өрісі мен бастамасын кеңейту;</a:t>
          </a:r>
        </a:p>
        <a:p>
          <a:pPr lvl="0" algn="just" defTabSz="533400" rtl="0">
            <a:lnSpc>
              <a:spcPct val="90000"/>
            </a:lnSpc>
            <a:spcBef>
              <a:spcPct val="0"/>
            </a:spcBef>
            <a:spcAft>
              <a:spcPct val="35000"/>
            </a:spcAft>
          </a:pPr>
          <a:r>
            <a:rPr kumimoji="0" lang="kk-KZ" sz="1600" b="0" i="0" u="none" strike="noStrike" kern="1200" cap="none" normalizeH="0" baseline="0" dirty="0" smtClean="0">
              <a:ln/>
              <a:effectLst/>
              <a:latin typeface="Times New Roman" pitchFamily="18" charset="0"/>
              <a:ea typeface="Times New Roman" pitchFamily="18" charset="0"/>
              <a:cs typeface="Times New Roman" pitchFamily="18" charset="0"/>
            </a:rPr>
            <a:t>- Әріптестерімен сындарлы өзара әрекеттесу процесінде мұғалімдердің коммуникативтік құзыреттілігін қалыптастыру үшін ынтымақтастық ортасын құру.</a:t>
          </a:r>
          <a:r>
            <a:rPr kumimoji="0" lang="ru-RU" sz="1600" b="0" i="0" u="none" strike="noStrike" kern="1200" cap="none" normalizeH="0" baseline="0" dirty="0" smtClean="0">
              <a:ln/>
              <a:effectLst/>
              <a:latin typeface="Arial" pitchFamily="34" charset="0"/>
              <a:cs typeface="Arial" pitchFamily="34" charset="0"/>
            </a:rPr>
            <a:t> </a:t>
          </a:r>
          <a:endParaRPr lang="ru-RU" sz="1600" kern="1200" dirty="0"/>
        </a:p>
      </dsp:txBody>
      <dsp:txXfrm>
        <a:off x="1452342" y="2506033"/>
        <a:ext cx="6536385" cy="21058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1ED2D-B944-4874-91D9-62C73361C642}">
      <dsp:nvSpPr>
        <dsp:cNvPr id="0" name=""/>
        <dsp:cNvSpPr/>
      </dsp:nvSpPr>
      <dsp:spPr>
        <a:xfrm>
          <a:off x="0" y="0"/>
          <a:ext cx="4064000" cy="406400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F41241-C9C1-4B09-A933-9406A3C0CF44}">
      <dsp:nvSpPr>
        <dsp:cNvPr id="0" name=""/>
        <dsp:cNvSpPr/>
      </dsp:nvSpPr>
      <dsp:spPr>
        <a:xfrm>
          <a:off x="1800213" y="0"/>
          <a:ext cx="5888879" cy="406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kk-KZ" sz="2000" b="1" kern="1200" dirty="0" smtClean="0">
              <a:latin typeface="Times New Roman" pitchFamily="18" charset="0"/>
              <a:cs typeface="Times New Roman" pitchFamily="18" charset="0"/>
            </a:rPr>
            <a:t>Пәнді оқытуда аса маңызды нәрсе не?</a:t>
          </a:r>
          <a:endParaRPr lang="ru-RU" sz="2000" b="1" kern="1200" dirty="0">
            <a:latin typeface="Times New Roman" pitchFamily="18" charset="0"/>
            <a:cs typeface="Times New Roman" pitchFamily="18" charset="0"/>
          </a:endParaRPr>
        </a:p>
      </dsp:txBody>
      <dsp:txXfrm>
        <a:off x="1800213" y="0"/>
        <a:ext cx="2944439" cy="4064000"/>
      </dsp:txXfrm>
    </dsp:sp>
    <dsp:sp modelId="{0225BC8F-469C-4458-AE20-53CA6894D8ED}">
      <dsp:nvSpPr>
        <dsp:cNvPr id="0" name=""/>
        <dsp:cNvSpPr/>
      </dsp:nvSpPr>
      <dsp:spPr>
        <a:xfrm>
          <a:off x="4976439" y="0"/>
          <a:ext cx="2944439" cy="406400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kk-KZ" sz="1600" kern="1200" dirty="0" smtClean="0">
              <a:latin typeface="Times New Roman" pitchFamily="18" charset="0"/>
              <a:cs typeface="Times New Roman" pitchFamily="18" charset="0"/>
            </a:rPr>
            <a:t>Тақырыптың теориялық негізін мықты үйрету;</a:t>
          </a:r>
          <a:endParaRPr lang="ru-RU" sz="1600" kern="1200" dirty="0">
            <a:latin typeface="Times New Roman" pitchFamily="18" charset="0"/>
            <a:cs typeface="Times New Roman" pitchFamily="18" charset="0"/>
          </a:endParaRPr>
        </a:p>
        <a:p>
          <a:pPr marL="171450" lvl="1" indent="-171450" algn="l" defTabSz="711200">
            <a:lnSpc>
              <a:spcPct val="90000"/>
            </a:lnSpc>
            <a:spcBef>
              <a:spcPct val="0"/>
            </a:spcBef>
            <a:spcAft>
              <a:spcPct val="15000"/>
            </a:spcAft>
            <a:buChar char="••"/>
          </a:pPr>
          <a:endParaRPr lang="ru-RU" sz="1600" kern="1200" dirty="0">
            <a:latin typeface="Times New Roman" pitchFamily="18" charset="0"/>
            <a:cs typeface="Times New Roman" pitchFamily="18" charset="0"/>
          </a:endParaRPr>
        </a:p>
        <a:p>
          <a:pPr marL="171450" lvl="1" indent="-171450" algn="l" defTabSz="711200">
            <a:lnSpc>
              <a:spcPct val="90000"/>
            </a:lnSpc>
            <a:spcBef>
              <a:spcPct val="0"/>
            </a:spcBef>
            <a:spcAft>
              <a:spcPct val="15000"/>
            </a:spcAft>
            <a:buChar char="••"/>
          </a:pPr>
          <a:r>
            <a:rPr lang="kk-KZ" sz="1600" kern="1200" dirty="0" smtClean="0">
              <a:latin typeface="Times New Roman" pitchFamily="18" charset="0"/>
              <a:cs typeface="Times New Roman" pitchFamily="18" charset="0"/>
            </a:rPr>
            <a:t>Білімнің өмірде қолданылуы мен маңызын тануға үйрету;</a:t>
          </a:r>
          <a:endParaRPr lang="ru-RU" sz="1600" kern="1200" dirty="0">
            <a:latin typeface="Times New Roman" pitchFamily="18" charset="0"/>
            <a:cs typeface="Times New Roman" pitchFamily="18" charset="0"/>
          </a:endParaRPr>
        </a:p>
        <a:p>
          <a:pPr marL="171450" lvl="1" indent="-171450" algn="l" defTabSz="711200">
            <a:lnSpc>
              <a:spcPct val="90000"/>
            </a:lnSpc>
            <a:spcBef>
              <a:spcPct val="0"/>
            </a:spcBef>
            <a:spcAft>
              <a:spcPct val="15000"/>
            </a:spcAft>
            <a:buChar char="••"/>
          </a:pPr>
          <a:endParaRPr lang="ru-RU" sz="1600" kern="1200" dirty="0">
            <a:latin typeface="Times New Roman" pitchFamily="18" charset="0"/>
            <a:cs typeface="Times New Roman" pitchFamily="18" charset="0"/>
          </a:endParaRPr>
        </a:p>
        <a:p>
          <a:pPr marL="171450" lvl="1" indent="-171450" algn="l" defTabSz="711200">
            <a:lnSpc>
              <a:spcPct val="90000"/>
            </a:lnSpc>
            <a:spcBef>
              <a:spcPct val="0"/>
            </a:spcBef>
            <a:spcAft>
              <a:spcPct val="15000"/>
            </a:spcAft>
            <a:buChar char="••"/>
          </a:pPr>
          <a:r>
            <a:rPr lang="kk-KZ" sz="1600" kern="1200" dirty="0" smtClean="0">
              <a:latin typeface="Times New Roman" pitchFamily="18" charset="0"/>
              <a:cs typeface="Times New Roman" pitchFamily="18" charset="0"/>
            </a:rPr>
            <a:t>Алынған білімді шығармашылықпен қолданып, нәтижеге қол жеткізуге үйрету.</a:t>
          </a:r>
          <a:endParaRPr lang="ru-RU" sz="1600" kern="1200" dirty="0">
            <a:latin typeface="Times New Roman" pitchFamily="18" charset="0"/>
            <a:cs typeface="Times New Roman" pitchFamily="18" charset="0"/>
          </a:endParaRPr>
        </a:p>
      </dsp:txBody>
      <dsp:txXfrm>
        <a:off x="4976439" y="0"/>
        <a:ext cx="2944439" cy="4064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880C7-11C2-4051-B12F-9319C2B27045}">
      <dsp:nvSpPr>
        <dsp:cNvPr id="0" name=""/>
        <dsp:cNvSpPr/>
      </dsp:nvSpPr>
      <dsp:spPr>
        <a:xfrm>
          <a:off x="0" y="287792"/>
          <a:ext cx="7992888" cy="226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8E66F4B-8BF3-489B-850E-1680D4FE38D5}">
      <dsp:nvSpPr>
        <dsp:cNvPr id="0" name=""/>
        <dsp:cNvSpPr/>
      </dsp:nvSpPr>
      <dsp:spPr>
        <a:xfrm>
          <a:off x="399644" y="154952"/>
          <a:ext cx="5595021" cy="26568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Оқушының</a:t>
          </a:r>
          <a:r>
            <a:rPr lang="ru-RU" sz="1600" kern="1200" dirty="0" smtClean="0"/>
            <a:t> </a:t>
          </a:r>
          <a:r>
            <a:rPr lang="ru-RU" sz="1600" kern="1200" dirty="0" err="1" smtClean="0"/>
            <a:t>пәнге</a:t>
          </a:r>
          <a:r>
            <a:rPr lang="ru-RU" sz="1600" kern="1200" dirty="0" smtClean="0"/>
            <a:t> </a:t>
          </a:r>
          <a:r>
            <a:rPr lang="ru-RU" sz="1600" kern="1200" dirty="0" err="1" smtClean="0"/>
            <a:t>қызықпауы</a:t>
          </a:r>
          <a:endParaRPr lang="ru-RU" sz="1600" kern="1200" dirty="0"/>
        </a:p>
      </dsp:txBody>
      <dsp:txXfrm>
        <a:off x="412613" y="167921"/>
        <a:ext cx="5569083" cy="239742"/>
      </dsp:txXfrm>
    </dsp:sp>
    <dsp:sp modelId="{F2362259-68D1-46B9-A498-7450599D2CB5}">
      <dsp:nvSpPr>
        <dsp:cNvPr id="0" name=""/>
        <dsp:cNvSpPr/>
      </dsp:nvSpPr>
      <dsp:spPr>
        <a:xfrm>
          <a:off x="0" y="696032"/>
          <a:ext cx="7992888" cy="226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3207E78-CF5D-4CE2-961A-B6FF98FC08D3}">
      <dsp:nvSpPr>
        <dsp:cNvPr id="0" name=""/>
        <dsp:cNvSpPr/>
      </dsp:nvSpPr>
      <dsp:spPr>
        <a:xfrm>
          <a:off x="399644" y="563192"/>
          <a:ext cx="5595021" cy="26568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Оқушының</a:t>
          </a:r>
          <a:r>
            <a:rPr lang="ru-RU" sz="1600" kern="1200" dirty="0" smtClean="0"/>
            <a:t> </a:t>
          </a:r>
          <a:r>
            <a:rPr lang="ru-RU" sz="1600" kern="1200" dirty="0" err="1" smtClean="0"/>
            <a:t>қабылдау</a:t>
          </a:r>
          <a:r>
            <a:rPr lang="ru-RU" sz="1600" kern="1200" dirty="0" smtClean="0"/>
            <a:t> </a:t>
          </a:r>
          <a:r>
            <a:rPr lang="ru-RU" sz="1600" kern="1200" dirty="0" err="1" smtClean="0"/>
            <a:t>деңгейінің</a:t>
          </a:r>
          <a:r>
            <a:rPr lang="ru-RU" sz="1600" kern="1200" dirty="0" smtClean="0"/>
            <a:t> </a:t>
          </a:r>
          <a:r>
            <a:rPr lang="ru-RU" sz="1600" kern="1200" dirty="0" err="1" smtClean="0"/>
            <a:t>төмендігі</a:t>
          </a:r>
          <a:endParaRPr lang="ru-RU" sz="1600" kern="1200" dirty="0"/>
        </a:p>
      </dsp:txBody>
      <dsp:txXfrm>
        <a:off x="412613" y="576161"/>
        <a:ext cx="5569083" cy="239742"/>
      </dsp:txXfrm>
    </dsp:sp>
    <dsp:sp modelId="{F480B1EF-B63C-4B63-AD9A-0962F9181CE0}">
      <dsp:nvSpPr>
        <dsp:cNvPr id="0" name=""/>
        <dsp:cNvSpPr/>
      </dsp:nvSpPr>
      <dsp:spPr>
        <a:xfrm>
          <a:off x="0" y="1104272"/>
          <a:ext cx="7992888" cy="226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0337" tIns="187452" rIns="620337" bIns="113792" numCol="1" spcCol="1270" anchor="t" anchorCtr="0">
          <a:noAutofit/>
        </a:bodyPr>
        <a:lstStyle/>
        <a:p>
          <a:pPr marL="171450" lvl="1" indent="-171450" algn="l" defTabSz="711200">
            <a:lnSpc>
              <a:spcPct val="90000"/>
            </a:lnSpc>
            <a:spcBef>
              <a:spcPct val="0"/>
            </a:spcBef>
            <a:spcAft>
              <a:spcPct val="15000"/>
            </a:spcAft>
            <a:buChar char="••"/>
          </a:pPr>
          <a:endParaRPr lang="ru-RU" sz="1600" kern="1200" dirty="0"/>
        </a:p>
      </dsp:txBody>
      <dsp:txXfrm>
        <a:off x="0" y="1104272"/>
        <a:ext cx="7992888" cy="226800"/>
      </dsp:txXfrm>
    </dsp:sp>
    <dsp:sp modelId="{09F4DB29-2B3B-496C-8EBB-842D9CDCF8F4}">
      <dsp:nvSpPr>
        <dsp:cNvPr id="0" name=""/>
        <dsp:cNvSpPr/>
      </dsp:nvSpPr>
      <dsp:spPr>
        <a:xfrm>
          <a:off x="399644" y="971432"/>
          <a:ext cx="5595021" cy="265680"/>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Оқытушының</a:t>
          </a:r>
          <a:r>
            <a:rPr lang="ru-RU" sz="1600" kern="1200" dirty="0" smtClean="0"/>
            <a:t> </a:t>
          </a:r>
          <a:r>
            <a:rPr lang="ru-RU" sz="1600" kern="1200" dirty="0" err="1" smtClean="0"/>
            <a:t>ізденбеуі</a:t>
          </a:r>
          <a:endParaRPr lang="ru-RU" sz="1600" kern="1200" dirty="0"/>
        </a:p>
      </dsp:txBody>
      <dsp:txXfrm>
        <a:off x="412613" y="984401"/>
        <a:ext cx="5569083" cy="239742"/>
      </dsp:txXfrm>
    </dsp:sp>
    <dsp:sp modelId="{50D5684B-6528-4EE5-BCD2-4114EA27A6DB}">
      <dsp:nvSpPr>
        <dsp:cNvPr id="0" name=""/>
        <dsp:cNvSpPr/>
      </dsp:nvSpPr>
      <dsp:spPr>
        <a:xfrm>
          <a:off x="0" y="1512512"/>
          <a:ext cx="7992888" cy="226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7742B58-411A-4788-AAD0-B8FFC027B3CE}">
      <dsp:nvSpPr>
        <dsp:cNvPr id="0" name=""/>
        <dsp:cNvSpPr/>
      </dsp:nvSpPr>
      <dsp:spPr>
        <a:xfrm>
          <a:off x="399644" y="1379672"/>
          <a:ext cx="5595021" cy="26568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Уақытты</a:t>
          </a:r>
          <a:r>
            <a:rPr lang="ru-RU" sz="1600" kern="1200" dirty="0" smtClean="0"/>
            <a:t> </a:t>
          </a:r>
          <a:r>
            <a:rPr lang="ru-RU" sz="1600" kern="1200" dirty="0" err="1" smtClean="0"/>
            <a:t>тиімді</a:t>
          </a:r>
          <a:r>
            <a:rPr lang="ru-RU" sz="1600" kern="1200" dirty="0" smtClean="0"/>
            <a:t> </a:t>
          </a:r>
          <a:r>
            <a:rPr lang="ru-RU" sz="1600" kern="1200" dirty="0" err="1" smtClean="0"/>
            <a:t>пайдалануға</a:t>
          </a:r>
          <a:r>
            <a:rPr lang="ru-RU" sz="1600" kern="1200" dirty="0" smtClean="0"/>
            <a:t> </a:t>
          </a:r>
          <a:r>
            <a:rPr lang="ru-RU" sz="1600" kern="1200" dirty="0" err="1" smtClean="0"/>
            <a:t>көңіл</a:t>
          </a:r>
          <a:r>
            <a:rPr lang="ru-RU" sz="1600" kern="1200" dirty="0" smtClean="0"/>
            <a:t> </a:t>
          </a:r>
          <a:r>
            <a:rPr lang="ru-RU" sz="1600" kern="1200" dirty="0" err="1" smtClean="0"/>
            <a:t>бөлмеу</a:t>
          </a:r>
          <a:endParaRPr lang="ru-RU" sz="1600" kern="1200" dirty="0"/>
        </a:p>
      </dsp:txBody>
      <dsp:txXfrm>
        <a:off x="412613" y="1392641"/>
        <a:ext cx="5569083" cy="239742"/>
      </dsp:txXfrm>
    </dsp:sp>
    <dsp:sp modelId="{6B17D7AF-C793-445F-B10B-8C3E9159F854}">
      <dsp:nvSpPr>
        <dsp:cNvPr id="0" name=""/>
        <dsp:cNvSpPr/>
      </dsp:nvSpPr>
      <dsp:spPr>
        <a:xfrm>
          <a:off x="0" y="1920752"/>
          <a:ext cx="7992888" cy="2268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1F8CA09-CE62-4355-B8B3-6FD8ACBAA8A0}">
      <dsp:nvSpPr>
        <dsp:cNvPr id="0" name=""/>
        <dsp:cNvSpPr/>
      </dsp:nvSpPr>
      <dsp:spPr>
        <a:xfrm>
          <a:off x="399644" y="1787912"/>
          <a:ext cx="5595021" cy="26568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Оқушының</a:t>
          </a:r>
          <a:r>
            <a:rPr lang="ru-RU" sz="1600" kern="1200" dirty="0" smtClean="0"/>
            <a:t> </a:t>
          </a:r>
          <a:r>
            <a:rPr lang="ru-RU" sz="1600" kern="1200" dirty="0" err="1" smtClean="0"/>
            <a:t>атаанасының</a:t>
          </a:r>
          <a:r>
            <a:rPr lang="ru-RU" sz="1600" kern="1200" dirty="0" smtClean="0"/>
            <a:t> </a:t>
          </a:r>
          <a:r>
            <a:rPr lang="ru-RU" sz="1600" kern="1200" dirty="0" err="1" smtClean="0"/>
            <a:t>жұмыс</a:t>
          </a:r>
          <a:r>
            <a:rPr lang="ru-RU" sz="1600" kern="1200" dirty="0" smtClean="0"/>
            <a:t> </a:t>
          </a:r>
          <a:r>
            <a:rPr lang="ru-RU" sz="1600" kern="1200" dirty="0" err="1" smtClean="0"/>
            <a:t>істемеуі</a:t>
          </a:r>
          <a:endParaRPr lang="ru-RU" sz="1600" kern="1200" dirty="0"/>
        </a:p>
      </dsp:txBody>
      <dsp:txXfrm>
        <a:off x="412613" y="1800881"/>
        <a:ext cx="5569083" cy="239742"/>
      </dsp:txXfrm>
    </dsp:sp>
    <dsp:sp modelId="{B2A94066-3D97-4988-BDC4-B3289E282F44}">
      <dsp:nvSpPr>
        <dsp:cNvPr id="0" name=""/>
        <dsp:cNvSpPr/>
      </dsp:nvSpPr>
      <dsp:spPr>
        <a:xfrm>
          <a:off x="0" y="2328992"/>
          <a:ext cx="7992888" cy="226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896BB2F-6961-46C2-B088-D08DABA4D181}">
      <dsp:nvSpPr>
        <dsp:cNvPr id="0" name=""/>
        <dsp:cNvSpPr/>
      </dsp:nvSpPr>
      <dsp:spPr>
        <a:xfrm>
          <a:off x="399644" y="2196152"/>
          <a:ext cx="5595021" cy="26568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Оқушының</a:t>
          </a:r>
          <a:r>
            <a:rPr lang="ru-RU" sz="1600" kern="1200" dirty="0" smtClean="0"/>
            <a:t> </a:t>
          </a:r>
          <a:r>
            <a:rPr lang="ru-RU" sz="1600" kern="1200" dirty="0" err="1" smtClean="0"/>
            <a:t>өз</a:t>
          </a:r>
          <a:r>
            <a:rPr lang="ru-RU" sz="1600" kern="1200" dirty="0" smtClean="0"/>
            <a:t> </a:t>
          </a:r>
          <a:r>
            <a:rPr lang="ru-RU" sz="1600" kern="1200" dirty="0" err="1" smtClean="0"/>
            <a:t>өмірі</a:t>
          </a:r>
          <a:r>
            <a:rPr lang="ru-RU" sz="1600" kern="1200" dirty="0" smtClean="0"/>
            <a:t>, </a:t>
          </a:r>
          <a:r>
            <a:rPr lang="ru-RU" sz="1600" kern="1200" dirty="0" err="1" smtClean="0"/>
            <a:t>қажеттілігі</a:t>
          </a:r>
          <a:r>
            <a:rPr lang="ru-RU" sz="1600" kern="1200" dirty="0" smtClean="0"/>
            <a:t> </a:t>
          </a:r>
          <a:r>
            <a:rPr lang="ru-RU" sz="1600" kern="1200" dirty="0" err="1" smtClean="0"/>
            <a:t>туралы</a:t>
          </a:r>
          <a:r>
            <a:rPr lang="ru-RU" sz="1600" kern="1200" dirty="0" smtClean="0"/>
            <a:t> </a:t>
          </a:r>
          <a:r>
            <a:rPr lang="ru-RU" sz="1600" kern="1200" dirty="0" err="1" smtClean="0"/>
            <a:t>ойланбауы</a:t>
          </a:r>
          <a:endParaRPr lang="ru-RU" sz="1600" kern="1200" dirty="0"/>
        </a:p>
      </dsp:txBody>
      <dsp:txXfrm>
        <a:off x="412613" y="2209121"/>
        <a:ext cx="5569083" cy="239742"/>
      </dsp:txXfrm>
    </dsp:sp>
    <dsp:sp modelId="{DC29875A-1671-4313-A8A8-2FF9787BEA31}">
      <dsp:nvSpPr>
        <dsp:cNvPr id="0" name=""/>
        <dsp:cNvSpPr/>
      </dsp:nvSpPr>
      <dsp:spPr>
        <a:xfrm>
          <a:off x="0" y="2737232"/>
          <a:ext cx="7992888" cy="226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2D79BD6-C59A-40CD-8E92-FF3D77ADF8C0}">
      <dsp:nvSpPr>
        <dsp:cNvPr id="0" name=""/>
        <dsp:cNvSpPr/>
      </dsp:nvSpPr>
      <dsp:spPr>
        <a:xfrm>
          <a:off x="399644" y="2604392"/>
          <a:ext cx="5595021" cy="26568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Оқытушының</a:t>
          </a:r>
          <a:r>
            <a:rPr lang="ru-RU" sz="1600" kern="1200" dirty="0" smtClean="0"/>
            <a:t> </a:t>
          </a:r>
          <a:r>
            <a:rPr lang="ru-RU" sz="1600" kern="1200" dirty="0" err="1" smtClean="0"/>
            <a:t>оқушы</a:t>
          </a:r>
          <a:r>
            <a:rPr lang="ru-RU" sz="1600" kern="1200" dirty="0" smtClean="0"/>
            <a:t> </a:t>
          </a:r>
          <a:r>
            <a:rPr lang="ru-RU" sz="1600" kern="1200" dirty="0" err="1" smtClean="0"/>
            <a:t>ерекшелігін</a:t>
          </a:r>
          <a:r>
            <a:rPr lang="ru-RU" sz="1600" kern="1200" dirty="0" smtClean="0"/>
            <a:t> </a:t>
          </a:r>
          <a:r>
            <a:rPr lang="ru-RU" sz="1600" kern="1200" dirty="0" err="1" smtClean="0"/>
            <a:t>зерттемеуі</a:t>
          </a:r>
          <a:endParaRPr lang="ru-RU" sz="1600" kern="1200" dirty="0"/>
        </a:p>
      </dsp:txBody>
      <dsp:txXfrm>
        <a:off x="412613" y="2617361"/>
        <a:ext cx="5569083" cy="239742"/>
      </dsp:txXfrm>
    </dsp:sp>
    <dsp:sp modelId="{4C780E4B-99BD-41A7-8A14-EB81D3D28E31}">
      <dsp:nvSpPr>
        <dsp:cNvPr id="0" name=""/>
        <dsp:cNvSpPr/>
      </dsp:nvSpPr>
      <dsp:spPr>
        <a:xfrm>
          <a:off x="0" y="3145472"/>
          <a:ext cx="7992888" cy="226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C6C1049-CC0C-4107-A9C1-522E1EC89D8A}">
      <dsp:nvSpPr>
        <dsp:cNvPr id="0" name=""/>
        <dsp:cNvSpPr/>
      </dsp:nvSpPr>
      <dsp:spPr>
        <a:xfrm>
          <a:off x="399644" y="3012632"/>
          <a:ext cx="5595021" cy="265680"/>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Оқушының</a:t>
          </a:r>
          <a:r>
            <a:rPr lang="ru-RU" sz="1600" kern="1200" dirty="0" smtClean="0"/>
            <a:t> </a:t>
          </a:r>
          <a:r>
            <a:rPr lang="ru-RU" sz="1600" kern="1200" dirty="0" err="1" smtClean="0"/>
            <a:t>жұмыс</a:t>
          </a:r>
          <a:r>
            <a:rPr lang="ru-RU" sz="1600" kern="1200" dirty="0" smtClean="0"/>
            <a:t> </a:t>
          </a:r>
          <a:r>
            <a:rPr lang="ru-RU" sz="1600" kern="1200" dirty="0" err="1" smtClean="0"/>
            <a:t>істеу</a:t>
          </a:r>
          <a:r>
            <a:rPr lang="ru-RU" sz="1600" kern="1200" dirty="0" smtClean="0"/>
            <a:t> </a:t>
          </a:r>
          <a:r>
            <a:rPr lang="ru-RU" sz="1600" kern="1200" dirty="0" err="1" smtClean="0"/>
            <a:t>дағдыларын</a:t>
          </a:r>
          <a:r>
            <a:rPr lang="ru-RU" sz="1600" kern="1200" dirty="0" smtClean="0"/>
            <a:t> </a:t>
          </a:r>
          <a:r>
            <a:rPr lang="ru-RU" sz="1600" kern="1200" dirty="0" err="1" smtClean="0"/>
            <a:t>білмеуі</a:t>
          </a:r>
          <a:endParaRPr lang="ru-RU" sz="1600" kern="1200" dirty="0"/>
        </a:p>
      </dsp:txBody>
      <dsp:txXfrm>
        <a:off x="412613" y="3025601"/>
        <a:ext cx="5569083" cy="239742"/>
      </dsp:txXfrm>
    </dsp:sp>
    <dsp:sp modelId="{0C5FE4A2-C4B5-4D72-87B4-8A719FF07F10}">
      <dsp:nvSpPr>
        <dsp:cNvPr id="0" name=""/>
        <dsp:cNvSpPr/>
      </dsp:nvSpPr>
      <dsp:spPr>
        <a:xfrm>
          <a:off x="0" y="3553712"/>
          <a:ext cx="7992888" cy="226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A62791B-DD3E-476F-A69E-AADA794ED750}">
      <dsp:nvSpPr>
        <dsp:cNvPr id="0" name=""/>
        <dsp:cNvSpPr/>
      </dsp:nvSpPr>
      <dsp:spPr>
        <a:xfrm>
          <a:off x="399644" y="3420872"/>
          <a:ext cx="5595021" cy="26568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Оқытушының</a:t>
          </a:r>
          <a:r>
            <a:rPr lang="ru-RU" sz="1600" kern="1200" dirty="0" smtClean="0"/>
            <a:t> </a:t>
          </a:r>
          <a:r>
            <a:rPr lang="ru-RU" sz="1600" kern="1200" dirty="0" err="1" smtClean="0"/>
            <a:t>жұмыс</a:t>
          </a:r>
          <a:r>
            <a:rPr lang="ru-RU" sz="1600" kern="1200" dirty="0" smtClean="0"/>
            <a:t> </a:t>
          </a:r>
          <a:r>
            <a:rPr lang="ru-RU" sz="1600" kern="1200" dirty="0" err="1" smtClean="0"/>
            <a:t>істеу</a:t>
          </a:r>
          <a:r>
            <a:rPr lang="ru-RU" sz="1600" kern="1200" dirty="0" smtClean="0"/>
            <a:t> </a:t>
          </a:r>
          <a:r>
            <a:rPr lang="ru-RU" sz="1600" kern="1200" dirty="0" err="1" smtClean="0"/>
            <a:t>дағдыларын</a:t>
          </a:r>
          <a:r>
            <a:rPr lang="ru-RU" sz="1600" kern="1200" dirty="0" smtClean="0"/>
            <a:t> </a:t>
          </a:r>
          <a:r>
            <a:rPr lang="ru-RU" sz="1600" kern="1200" dirty="0" err="1" smtClean="0"/>
            <a:t>білмеуі</a:t>
          </a:r>
          <a:endParaRPr lang="ru-RU" sz="1600" kern="1200" dirty="0"/>
        </a:p>
      </dsp:txBody>
      <dsp:txXfrm>
        <a:off x="412613" y="3433841"/>
        <a:ext cx="5569083" cy="239742"/>
      </dsp:txXfrm>
    </dsp:sp>
    <dsp:sp modelId="{C43AE058-B746-4966-A8C6-F07BC7BA39F0}">
      <dsp:nvSpPr>
        <dsp:cNvPr id="0" name=""/>
        <dsp:cNvSpPr/>
      </dsp:nvSpPr>
      <dsp:spPr>
        <a:xfrm>
          <a:off x="0" y="3961951"/>
          <a:ext cx="7992888" cy="2268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BB6E75D-8611-4A8C-9CC5-33E1C8A93508}">
      <dsp:nvSpPr>
        <dsp:cNvPr id="0" name=""/>
        <dsp:cNvSpPr/>
      </dsp:nvSpPr>
      <dsp:spPr>
        <a:xfrm>
          <a:off x="399644" y="3829111"/>
          <a:ext cx="5595021" cy="26568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Ақпаратты</a:t>
          </a:r>
          <a:r>
            <a:rPr lang="ru-RU" sz="1600" kern="1200" dirty="0" smtClean="0"/>
            <a:t> </a:t>
          </a:r>
          <a:r>
            <a:rPr lang="ru-RU" sz="1600" kern="1200" dirty="0" err="1" smtClean="0"/>
            <a:t>қажетіне</a:t>
          </a:r>
          <a:r>
            <a:rPr lang="ru-RU" sz="1600" kern="1200" dirty="0" smtClean="0"/>
            <a:t> </a:t>
          </a:r>
          <a:r>
            <a:rPr lang="ru-RU" sz="1600" kern="1200" dirty="0" err="1" smtClean="0"/>
            <a:t>жарата</a:t>
          </a:r>
          <a:r>
            <a:rPr lang="ru-RU" sz="1600" kern="1200" dirty="0" smtClean="0"/>
            <a:t> </a:t>
          </a:r>
          <a:r>
            <a:rPr lang="ru-RU" sz="1600" kern="1200" dirty="0" err="1" smtClean="0"/>
            <a:t>алмауы</a:t>
          </a:r>
          <a:endParaRPr lang="ru-RU" sz="1600" kern="1200" dirty="0"/>
        </a:p>
      </dsp:txBody>
      <dsp:txXfrm>
        <a:off x="412613" y="3842080"/>
        <a:ext cx="5569083" cy="239742"/>
      </dsp:txXfrm>
    </dsp:sp>
    <dsp:sp modelId="{41031C5F-FAF9-4C0F-8020-E4415FF74A99}">
      <dsp:nvSpPr>
        <dsp:cNvPr id="0" name=""/>
        <dsp:cNvSpPr/>
      </dsp:nvSpPr>
      <dsp:spPr>
        <a:xfrm>
          <a:off x="0" y="4370191"/>
          <a:ext cx="7992888" cy="226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BE15B5E-65AB-4F9D-88BA-1259AF273DB1}">
      <dsp:nvSpPr>
        <dsp:cNvPr id="0" name=""/>
        <dsp:cNvSpPr/>
      </dsp:nvSpPr>
      <dsp:spPr>
        <a:xfrm>
          <a:off x="399644" y="4237351"/>
          <a:ext cx="5595021" cy="26568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lvl="0" algn="l" defTabSz="711200">
            <a:lnSpc>
              <a:spcPct val="90000"/>
            </a:lnSpc>
            <a:spcBef>
              <a:spcPct val="0"/>
            </a:spcBef>
            <a:spcAft>
              <a:spcPct val="35000"/>
            </a:spcAft>
          </a:pPr>
          <a:r>
            <a:rPr lang="ru-RU" sz="1600" kern="1200" dirty="0" err="1" smtClean="0"/>
            <a:t>Білімді</a:t>
          </a:r>
          <a:r>
            <a:rPr lang="ru-RU" sz="1600" kern="1200" dirty="0" smtClean="0"/>
            <a:t> </a:t>
          </a:r>
          <a:r>
            <a:rPr lang="ru-RU" sz="1600" kern="1200" dirty="0" err="1" smtClean="0"/>
            <a:t>өз</a:t>
          </a:r>
          <a:r>
            <a:rPr lang="ru-RU" sz="1600" kern="1200" dirty="0" smtClean="0"/>
            <a:t> </a:t>
          </a:r>
          <a:r>
            <a:rPr lang="ru-RU" sz="1600" kern="1200" dirty="0" err="1" smtClean="0"/>
            <a:t>орнына</a:t>
          </a:r>
          <a:r>
            <a:rPr lang="ru-RU" sz="1600" kern="1200" dirty="0" smtClean="0"/>
            <a:t> </a:t>
          </a:r>
          <a:r>
            <a:rPr lang="ru-RU" sz="1600" kern="1200" dirty="0" err="1" smtClean="0"/>
            <a:t>жұмсай</a:t>
          </a:r>
          <a:r>
            <a:rPr lang="ru-RU" sz="1600" kern="1200" dirty="0" smtClean="0"/>
            <a:t> </a:t>
          </a:r>
          <a:r>
            <a:rPr lang="ru-RU" sz="1600" kern="1200" dirty="0" err="1" smtClean="0"/>
            <a:t>алмауы</a:t>
          </a:r>
          <a:endParaRPr lang="ru-RU" sz="1600" kern="1200" dirty="0"/>
        </a:p>
      </dsp:txBody>
      <dsp:txXfrm>
        <a:off x="412613" y="4250320"/>
        <a:ext cx="5569083" cy="239742"/>
      </dsp:txXfrm>
    </dsp:sp>
    <dsp:sp modelId="{43D28CCD-8891-4B65-8351-A2CC75F1DB7F}">
      <dsp:nvSpPr>
        <dsp:cNvPr id="0" name=""/>
        <dsp:cNvSpPr/>
      </dsp:nvSpPr>
      <dsp:spPr>
        <a:xfrm>
          <a:off x="0" y="4778431"/>
          <a:ext cx="7992888" cy="226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F59C27B-04BF-47E0-983B-276AB6CA1E7E}">
      <dsp:nvSpPr>
        <dsp:cNvPr id="0" name=""/>
        <dsp:cNvSpPr/>
      </dsp:nvSpPr>
      <dsp:spPr>
        <a:xfrm>
          <a:off x="399644" y="4645591"/>
          <a:ext cx="5595021" cy="26568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16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ru-RU" sz="1600" kern="1200" dirty="0" err="1" smtClean="0"/>
            <a:t>Руханитанымдық</a:t>
          </a:r>
          <a:r>
            <a:rPr lang="ru-RU" sz="1600" kern="1200" dirty="0" smtClean="0"/>
            <a:t> </a:t>
          </a:r>
          <a:r>
            <a:rPr lang="ru-RU" sz="1600" kern="1200" dirty="0" err="1" smtClean="0"/>
            <a:t>деңгейді</a:t>
          </a:r>
          <a:r>
            <a:rPr lang="ru-RU" sz="1600" kern="1200" dirty="0" smtClean="0"/>
            <a:t> </a:t>
          </a:r>
          <a:r>
            <a:rPr lang="ru-RU" sz="1600" kern="1200" dirty="0" err="1" smtClean="0"/>
            <a:t>өсіру</a:t>
          </a:r>
          <a:r>
            <a:rPr lang="ru-RU" sz="1600" kern="1200" dirty="0" smtClean="0"/>
            <a:t> </a:t>
          </a:r>
          <a:r>
            <a:rPr lang="ru-RU" sz="1600" kern="1200" dirty="0" err="1" smtClean="0"/>
            <a:t>қажеттілігін</a:t>
          </a:r>
          <a:r>
            <a:rPr lang="ru-RU" sz="1600" kern="1200" dirty="0" smtClean="0"/>
            <a:t> </a:t>
          </a:r>
          <a:r>
            <a:rPr lang="ru-RU" sz="1600" kern="1200" dirty="0" err="1" smtClean="0"/>
            <a:t>сезінбеуден</a:t>
          </a:r>
          <a:r>
            <a:rPr lang="ru-RU" sz="1600" kern="1200" dirty="0" smtClean="0"/>
            <a:t>;</a:t>
          </a:r>
        </a:p>
        <a:p>
          <a:pPr algn="l" defTabSz="266700">
            <a:lnSpc>
              <a:spcPct val="90000"/>
            </a:lnSpc>
            <a:spcBef>
              <a:spcPct val="0"/>
            </a:spcBef>
            <a:spcAft>
              <a:spcPct val="35000"/>
            </a:spcAft>
          </a:pPr>
          <a:endParaRPr lang="ru-RU" sz="1600" kern="1200" dirty="0"/>
        </a:p>
      </dsp:txBody>
      <dsp:txXfrm>
        <a:off x="412613" y="4658560"/>
        <a:ext cx="5569083" cy="239742"/>
      </dsp:txXfrm>
    </dsp:sp>
    <dsp:sp modelId="{8CE06798-6FE5-4A7A-BFC5-A150B2F1C468}">
      <dsp:nvSpPr>
        <dsp:cNvPr id="0" name=""/>
        <dsp:cNvSpPr/>
      </dsp:nvSpPr>
      <dsp:spPr>
        <a:xfrm>
          <a:off x="0" y="5186671"/>
          <a:ext cx="7992888" cy="226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99BC39D-CE39-4B16-B697-55A701F10E97}">
      <dsp:nvSpPr>
        <dsp:cNvPr id="0" name=""/>
        <dsp:cNvSpPr/>
      </dsp:nvSpPr>
      <dsp:spPr>
        <a:xfrm>
          <a:off x="399644" y="5053831"/>
          <a:ext cx="5595021" cy="265680"/>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16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ru-RU" sz="1600" kern="1200" dirty="0" err="1" smtClean="0"/>
            <a:t>Қызықты</a:t>
          </a:r>
          <a:r>
            <a:rPr lang="ru-RU" sz="1600" kern="1200" dirty="0" smtClean="0"/>
            <a:t> </a:t>
          </a:r>
          <a:r>
            <a:rPr lang="ru-RU" sz="1600" kern="1200" dirty="0" err="1" smtClean="0"/>
            <a:t>әрі</a:t>
          </a:r>
          <a:r>
            <a:rPr lang="ru-RU" sz="1600" kern="1200" dirty="0" smtClean="0"/>
            <a:t> </a:t>
          </a:r>
          <a:r>
            <a:rPr lang="ru-RU" sz="1600" kern="1200" dirty="0" err="1" smtClean="0"/>
            <a:t>өміршең</a:t>
          </a:r>
          <a:r>
            <a:rPr lang="ru-RU" sz="1600" kern="1200" dirty="0" smtClean="0"/>
            <a:t> </a:t>
          </a:r>
          <a:r>
            <a:rPr lang="ru-RU" sz="1600" kern="1200" dirty="0" err="1" smtClean="0"/>
            <a:t>тапсырмалар</a:t>
          </a:r>
          <a:r>
            <a:rPr lang="ru-RU" sz="1600" kern="1200" dirty="0" smtClean="0"/>
            <a:t> </a:t>
          </a:r>
          <a:r>
            <a:rPr lang="ru-RU" sz="1600" kern="1200" dirty="0" err="1" smtClean="0"/>
            <a:t>болмауынан</a:t>
          </a:r>
          <a:r>
            <a:rPr lang="ru-RU" sz="1600" kern="1200" dirty="0" smtClean="0"/>
            <a:t>;</a:t>
          </a:r>
        </a:p>
        <a:p>
          <a:pPr algn="l" defTabSz="266700">
            <a:lnSpc>
              <a:spcPct val="90000"/>
            </a:lnSpc>
            <a:spcBef>
              <a:spcPct val="0"/>
            </a:spcBef>
            <a:spcAft>
              <a:spcPct val="35000"/>
            </a:spcAft>
          </a:pPr>
          <a:endParaRPr lang="ru-RU" sz="1600" kern="1200" dirty="0"/>
        </a:p>
      </dsp:txBody>
      <dsp:txXfrm>
        <a:off x="412613" y="5066800"/>
        <a:ext cx="5569083" cy="239742"/>
      </dsp:txXfrm>
    </dsp:sp>
    <dsp:sp modelId="{9CC7DFCD-C324-4E62-8F2E-A300E3E12E35}">
      <dsp:nvSpPr>
        <dsp:cNvPr id="0" name=""/>
        <dsp:cNvSpPr/>
      </dsp:nvSpPr>
      <dsp:spPr>
        <a:xfrm>
          <a:off x="0" y="5594911"/>
          <a:ext cx="7992888" cy="226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C76C0F8-E578-4445-A82A-15BFEE0E903A}">
      <dsp:nvSpPr>
        <dsp:cNvPr id="0" name=""/>
        <dsp:cNvSpPr/>
      </dsp:nvSpPr>
      <dsp:spPr>
        <a:xfrm>
          <a:off x="399644" y="5462071"/>
          <a:ext cx="5595021" cy="26568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1478" tIns="0" rIns="211478"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16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ru-RU" sz="1600" kern="1200" dirty="0" err="1" smtClean="0"/>
            <a:t>Шығармашылықты</a:t>
          </a:r>
          <a:r>
            <a:rPr lang="ru-RU" sz="1600" kern="1200" dirty="0" smtClean="0"/>
            <a:t> </a:t>
          </a:r>
          <a:r>
            <a:rPr lang="ru-RU" sz="1600" kern="1200" dirty="0" err="1" smtClean="0"/>
            <a:t>шектеуден</a:t>
          </a:r>
          <a:r>
            <a:rPr lang="ru-RU" sz="1600" kern="1200" dirty="0" smtClean="0"/>
            <a:t> </a:t>
          </a:r>
          <a:r>
            <a:rPr lang="ru-RU" sz="1600" kern="1200" dirty="0" err="1" smtClean="0"/>
            <a:t>т.б</a:t>
          </a:r>
          <a:r>
            <a:rPr lang="ru-RU" sz="1600" kern="1200" dirty="0" smtClean="0"/>
            <a:t>.</a:t>
          </a:r>
        </a:p>
        <a:p>
          <a:pPr algn="l" defTabSz="266700">
            <a:lnSpc>
              <a:spcPct val="90000"/>
            </a:lnSpc>
            <a:spcBef>
              <a:spcPct val="0"/>
            </a:spcBef>
            <a:spcAft>
              <a:spcPct val="35000"/>
            </a:spcAft>
          </a:pPr>
          <a:endParaRPr lang="ru-RU" sz="1600" kern="1200" dirty="0"/>
        </a:p>
      </dsp:txBody>
      <dsp:txXfrm>
        <a:off x="412613" y="5475040"/>
        <a:ext cx="5569083" cy="2397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4230437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1794996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223126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3508498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126241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8474233-B416-4DDB-B5D0-5030BBFD6F98}" type="datetimeFigureOut">
              <a:rPr lang="ru-RU" smtClean="0"/>
              <a:t>03.02.2022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165626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8474233-B416-4DDB-B5D0-5030BBFD6F98}" type="datetimeFigureOut">
              <a:rPr lang="ru-RU" smtClean="0"/>
              <a:t>03.02.2022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374633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8474233-B416-4DDB-B5D0-5030BBFD6F98}" type="datetimeFigureOut">
              <a:rPr lang="ru-RU" smtClean="0"/>
              <a:t>03.02.2022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424933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8474233-B416-4DDB-B5D0-5030BBFD6F98}" type="datetimeFigureOut">
              <a:rPr lang="ru-RU" smtClean="0"/>
              <a:t>03.02.2022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2974062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474233-B416-4DDB-B5D0-5030BBFD6F98}" type="datetimeFigureOut">
              <a:rPr lang="ru-RU" smtClean="0"/>
              <a:t>03.02.2022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328526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474233-B416-4DDB-B5D0-5030BBFD6F98}" type="datetimeFigureOut">
              <a:rPr lang="ru-RU" smtClean="0"/>
              <a:t>03.02.2022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3554E9-6D2B-4247-985E-EB1CDED63E4C}" type="slidenum">
              <a:rPr lang="ru-RU" smtClean="0"/>
              <a:t>‹#›</a:t>
            </a:fld>
            <a:endParaRPr lang="ru-RU"/>
          </a:p>
        </p:txBody>
      </p:sp>
    </p:spTree>
    <p:extLst>
      <p:ext uri="{BB962C8B-B14F-4D97-AF65-F5344CB8AC3E}">
        <p14:creationId xmlns:p14="http://schemas.microsoft.com/office/powerpoint/2010/main" val="363059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74233-B416-4DDB-B5D0-5030BBFD6F98}" type="datetimeFigureOut">
              <a:rPr lang="ru-RU" smtClean="0"/>
              <a:t>03.02.2022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554E9-6D2B-4247-985E-EB1CDED63E4C}" type="slidenum">
              <a:rPr lang="ru-RU" smtClean="0"/>
              <a:t>‹#›</a:t>
            </a:fld>
            <a:endParaRPr lang="ru-RU"/>
          </a:p>
        </p:txBody>
      </p:sp>
    </p:spTree>
    <p:extLst>
      <p:ext uri="{BB962C8B-B14F-4D97-AF65-F5344CB8AC3E}">
        <p14:creationId xmlns:p14="http://schemas.microsoft.com/office/powerpoint/2010/main" val="2062721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kk.wikipedia.org/wiki/%D0%9E%D0%B9%D1%8B%D0%BD" TargetMode="External"/><Relationship Id="rId3" Type="http://schemas.openxmlformats.org/officeDocument/2006/relationships/hyperlink" Target="https://kk.wikipedia.org/wiki/%D0%A1%D0%B8%D0%BF%D0%B0%D1%82" TargetMode="External"/><Relationship Id="rId7" Type="http://schemas.openxmlformats.org/officeDocument/2006/relationships/hyperlink" Target="https://kk.wikipedia.org/wiki/%D0%A2%D0%B0%D2%9B%D1%8B%D1%80%D1%8B%D0%BF" TargetMode="External"/><Relationship Id="rId2" Type="http://schemas.openxmlformats.org/officeDocument/2006/relationships/hyperlink" Target="https://kk.wikipedia.org/wiki/%D0%86%D1%81-%D3%99%D1%80%D0%B5%D0%BA%D0%B5%D1%82" TargetMode="External"/><Relationship Id="rId1" Type="http://schemas.openxmlformats.org/officeDocument/2006/relationships/slideLayout" Target="../slideLayouts/slideLayout7.xml"/><Relationship Id="rId6" Type="http://schemas.openxmlformats.org/officeDocument/2006/relationships/hyperlink" Target="https://kk.wikipedia.org/wiki/%D3%98%D2%A3%D0%B3%D1%96%D0%BC%D0%B5" TargetMode="External"/><Relationship Id="rId5" Type="http://schemas.openxmlformats.org/officeDocument/2006/relationships/hyperlink" Target="https://kk.wikipedia.org/wiki/%D0%9F%D1%96%D0%BA%D1%96%D1%80" TargetMode="External"/><Relationship Id="rId4" Type="http://schemas.openxmlformats.org/officeDocument/2006/relationships/hyperlink" Target="https://kk.wikipedia.org/wiki/%D0%9C%D3%99%D1%81%D0%B5%D0%BB%D0%B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95736" y="2204864"/>
            <a:ext cx="5256584" cy="2062103"/>
          </a:xfrm>
          <a:prstGeom prst="rect">
            <a:avLst/>
          </a:prstGeom>
        </p:spPr>
        <p:txBody>
          <a:bodyPr wrap="square">
            <a:spAutoFit/>
          </a:bodyPr>
          <a:lstStyle/>
          <a:p>
            <a:pPr algn="ctr"/>
            <a:r>
              <a:rPr lang="ru-RU" sz="3200" b="1" dirty="0">
                <a:solidFill>
                  <a:srgbClr val="002060"/>
                </a:solidFill>
                <a:latin typeface="Times New Roman" pitchFamily="18" charset="0"/>
                <a:cs typeface="Times New Roman" pitchFamily="18" charset="0"/>
              </a:rPr>
              <a:t>«</a:t>
            </a:r>
            <a:r>
              <a:rPr lang="kk-KZ" sz="3200" b="1" dirty="0">
                <a:solidFill>
                  <a:srgbClr val="002060"/>
                </a:solidFill>
                <a:latin typeface="Times New Roman" pitchFamily="18" charset="0"/>
                <a:cs typeface="Times New Roman" pitchFamily="18" charset="0"/>
              </a:rPr>
              <a:t>Білім беру мазмұнын жаңарту </a:t>
            </a:r>
            <a:r>
              <a:rPr lang="kk-KZ" sz="3200" b="1" dirty="0" smtClean="0">
                <a:solidFill>
                  <a:srgbClr val="002060"/>
                </a:solidFill>
                <a:latin typeface="Times New Roman" pitchFamily="18" charset="0"/>
                <a:cs typeface="Times New Roman" pitchFamily="18" charset="0"/>
              </a:rPr>
              <a:t>бойынша </a:t>
            </a:r>
            <a:r>
              <a:rPr lang="kk-KZ" sz="3200" b="1" dirty="0">
                <a:solidFill>
                  <a:srgbClr val="002060"/>
                </a:solidFill>
                <a:latin typeface="Times New Roman" pitchFamily="18" charset="0"/>
                <a:cs typeface="Times New Roman" pitchFamily="18" charset="0"/>
              </a:rPr>
              <a:t>белсенді білім беру әдістері</a:t>
            </a:r>
            <a:r>
              <a:rPr lang="ru-RU" sz="3200" b="1" dirty="0" smtClean="0">
                <a:solidFill>
                  <a:srgbClr val="002060"/>
                </a:solidFill>
                <a:latin typeface="Times New Roman" pitchFamily="18" charset="0"/>
                <a:cs typeface="Times New Roman" pitchFamily="18" charset="0"/>
              </a:rPr>
              <a:t>»</a:t>
            </a:r>
          </a:p>
          <a:p>
            <a:pPr algn="ctr"/>
            <a:r>
              <a:rPr lang="kk-KZ" sz="3200" b="1" dirty="0" smtClean="0">
                <a:solidFill>
                  <a:srgbClr val="002060"/>
                </a:solidFill>
                <a:latin typeface="Times New Roman" pitchFamily="18" charset="0"/>
                <a:cs typeface="Times New Roman" pitchFamily="18" charset="0"/>
              </a:rPr>
              <a:t>14.12.2021</a:t>
            </a:r>
            <a:endParaRPr lang="ru-RU" sz="3200" dirty="0">
              <a:solidFill>
                <a:srgbClr val="002060"/>
              </a:solidFill>
              <a:latin typeface="Times New Roman" pitchFamily="18" charset="0"/>
              <a:cs typeface="Times New Roman" pitchFamily="18" charset="0"/>
            </a:endParaRPr>
          </a:p>
        </p:txBody>
      </p:sp>
      <p:sp>
        <p:nvSpPr>
          <p:cNvPr id="5" name="Прямоугольник 4"/>
          <p:cNvSpPr/>
          <p:nvPr/>
        </p:nvSpPr>
        <p:spPr>
          <a:xfrm>
            <a:off x="0" y="188640"/>
            <a:ext cx="9144000" cy="338554"/>
          </a:xfrm>
          <a:prstGeom prst="rect">
            <a:avLst/>
          </a:prstGeom>
        </p:spPr>
        <p:txBody>
          <a:bodyPr wrap="square">
            <a:spAutoFit/>
          </a:bodyPr>
          <a:lstStyle/>
          <a:p>
            <a:pPr algn="ctr"/>
            <a:r>
              <a:rPr lang="kk-KZ" sz="1600" b="1" dirty="0" smtClean="0">
                <a:solidFill>
                  <a:srgbClr val="002060"/>
                </a:solidFill>
                <a:latin typeface="Times New Roman" pitchFamily="18" charset="0"/>
                <a:cs typeface="Times New Roman" pitchFamily="18" charset="0"/>
              </a:rPr>
              <a:t>№ 39 кешкі (ауысымды) мектеп</a:t>
            </a:r>
            <a:endParaRPr lang="ru-RU" sz="1600" dirty="0">
              <a:solidFill>
                <a:srgbClr val="002060"/>
              </a:solidFill>
              <a:latin typeface="Times New Roman" pitchFamily="18" charset="0"/>
              <a:cs typeface="Times New Roman" pitchFamily="18" charset="0"/>
            </a:endParaRPr>
          </a:p>
        </p:txBody>
      </p:sp>
      <p:sp>
        <p:nvSpPr>
          <p:cNvPr id="6" name="Прямоугольник 5"/>
          <p:cNvSpPr/>
          <p:nvPr/>
        </p:nvSpPr>
        <p:spPr>
          <a:xfrm>
            <a:off x="33327" y="6093296"/>
            <a:ext cx="9144000" cy="338554"/>
          </a:xfrm>
          <a:prstGeom prst="rect">
            <a:avLst/>
          </a:prstGeom>
        </p:spPr>
        <p:txBody>
          <a:bodyPr wrap="square">
            <a:spAutoFit/>
          </a:bodyPr>
          <a:lstStyle/>
          <a:p>
            <a:pPr algn="ctr"/>
            <a:r>
              <a:rPr lang="kk-KZ" sz="1600" b="1" dirty="0" smtClean="0">
                <a:solidFill>
                  <a:srgbClr val="002060"/>
                </a:solidFill>
                <a:latin typeface="Times New Roman" pitchFamily="18" charset="0"/>
                <a:cs typeface="Times New Roman" pitchFamily="18" charset="0"/>
              </a:rPr>
              <a:t>2021-2022 оқу жылы</a:t>
            </a:r>
            <a:endParaRPr lang="ru-RU"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3035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494451"/>
            <a:ext cx="8496944" cy="2031325"/>
          </a:xfrm>
          <a:prstGeom prst="rect">
            <a:avLst/>
          </a:prstGeom>
        </p:spPr>
        <p:txBody>
          <a:bodyPr wrap="square">
            <a:spAutoFit/>
          </a:bodyPr>
          <a:lstStyle/>
          <a:p>
            <a:r>
              <a:rPr lang="ru-RU" sz="1400" dirty="0"/>
              <a:t>1-топ </a:t>
            </a:r>
            <a:r>
              <a:rPr lang="ru-RU" sz="1400" dirty="0" err="1"/>
              <a:t>сұрағы</a:t>
            </a:r>
            <a:r>
              <a:rPr lang="ru-RU" sz="1400" dirty="0"/>
              <a:t>: </a:t>
            </a:r>
            <a:r>
              <a:rPr lang="ru-RU" sz="1400" dirty="0" err="1"/>
              <a:t>Оқытудың</a:t>
            </a:r>
            <a:r>
              <a:rPr lang="ru-RU" sz="1400" dirty="0"/>
              <a:t> </a:t>
            </a:r>
            <a:r>
              <a:rPr lang="ru-RU" sz="1400" dirty="0" err="1"/>
              <a:t>белсенді</a:t>
            </a:r>
            <a:r>
              <a:rPr lang="ru-RU" sz="1400" dirty="0"/>
              <a:t> </a:t>
            </a:r>
            <a:r>
              <a:rPr lang="ru-RU" sz="1400" dirty="0" err="1"/>
              <a:t>әдістерін</a:t>
            </a:r>
            <a:r>
              <a:rPr lang="ru-RU" sz="1400" dirty="0"/>
              <a:t> </a:t>
            </a:r>
            <a:r>
              <a:rPr lang="ru-RU" sz="1400" dirty="0" err="1"/>
              <a:t>қолдануда</a:t>
            </a:r>
            <a:r>
              <a:rPr lang="ru-RU" sz="1400" dirty="0"/>
              <a:t> </a:t>
            </a:r>
            <a:r>
              <a:rPr lang="ru-RU" sz="1400" dirty="0" err="1"/>
              <a:t>оқушы</a:t>
            </a:r>
            <a:r>
              <a:rPr lang="ru-RU" sz="1400" dirty="0"/>
              <a:t> мен </a:t>
            </a:r>
            <a:r>
              <a:rPr lang="ru-RU" sz="1400" dirty="0" err="1"/>
              <a:t>мұғалімнің</a:t>
            </a:r>
            <a:r>
              <a:rPr lang="ru-RU" sz="1400" dirty="0"/>
              <a:t> </a:t>
            </a:r>
            <a:r>
              <a:rPr lang="ru-RU" sz="1400" dirty="0" err="1"/>
              <a:t>ролі</a:t>
            </a:r>
            <a:r>
              <a:rPr lang="ru-RU" sz="1400" dirty="0"/>
              <a:t> </a:t>
            </a:r>
            <a:r>
              <a:rPr lang="ru-RU" sz="1400" dirty="0" err="1"/>
              <a:t>қандай</a:t>
            </a:r>
            <a:r>
              <a:rPr lang="ru-RU" sz="1400" dirty="0"/>
              <a:t> </a:t>
            </a:r>
            <a:r>
              <a:rPr lang="ru-RU" sz="1400" dirty="0" err="1"/>
              <a:t>болмақ</a:t>
            </a:r>
            <a:r>
              <a:rPr lang="ru-RU" sz="1400" dirty="0" smtClean="0"/>
              <a:t>?</a:t>
            </a:r>
          </a:p>
          <a:p>
            <a:endParaRPr lang="ru-RU" sz="1400" dirty="0"/>
          </a:p>
          <a:p>
            <a:r>
              <a:rPr lang="ru-RU" sz="1400" dirty="0"/>
              <a:t>2-топ </a:t>
            </a:r>
            <a:r>
              <a:rPr lang="ru-RU" sz="1400" dirty="0" err="1"/>
              <a:t>сұрағы</a:t>
            </a:r>
            <a:r>
              <a:rPr lang="ru-RU" sz="1400" dirty="0"/>
              <a:t>: </a:t>
            </a:r>
            <a:r>
              <a:rPr lang="ru-RU" sz="1400" dirty="0" err="1"/>
              <a:t>белсенді</a:t>
            </a:r>
            <a:r>
              <a:rPr lang="ru-RU" sz="1400" dirty="0"/>
              <a:t> </a:t>
            </a:r>
            <a:r>
              <a:rPr lang="ru-RU" sz="1400" dirty="0" err="1"/>
              <a:t>оқыту</a:t>
            </a:r>
            <a:r>
              <a:rPr lang="ru-RU" sz="1400" dirty="0"/>
              <a:t> </a:t>
            </a:r>
            <a:r>
              <a:rPr lang="ru-RU" sz="1400" dirty="0" err="1"/>
              <a:t>әдістерін</a:t>
            </a:r>
            <a:r>
              <a:rPr lang="ru-RU" sz="1400" dirty="0"/>
              <a:t> </a:t>
            </a:r>
            <a:r>
              <a:rPr lang="ru-RU" sz="1400" dirty="0" err="1"/>
              <a:t>қолдануда</a:t>
            </a:r>
            <a:r>
              <a:rPr lang="ru-RU" sz="1400" dirty="0"/>
              <a:t> </a:t>
            </a:r>
            <a:r>
              <a:rPr lang="ru-RU" sz="1400" dirty="0" err="1"/>
              <a:t>мұғалім</a:t>
            </a:r>
            <a:r>
              <a:rPr lang="ru-RU" sz="1400" dirty="0"/>
              <a:t> </a:t>
            </a:r>
            <a:r>
              <a:rPr lang="ru-RU" sz="1400" dirty="0" err="1"/>
              <a:t>нені</a:t>
            </a:r>
            <a:r>
              <a:rPr lang="ru-RU" sz="1400" dirty="0"/>
              <a:t> </a:t>
            </a:r>
            <a:r>
              <a:rPr lang="ru-RU" sz="1400" dirty="0" err="1"/>
              <a:t>ескеруі</a:t>
            </a:r>
            <a:r>
              <a:rPr lang="ru-RU" sz="1400" dirty="0"/>
              <a:t> </a:t>
            </a:r>
            <a:r>
              <a:rPr lang="ru-RU" sz="1400" dirty="0" err="1"/>
              <a:t>тиіс</a:t>
            </a:r>
            <a:r>
              <a:rPr lang="ru-RU" sz="1400" dirty="0"/>
              <a:t> </a:t>
            </a:r>
            <a:r>
              <a:rPr lang="ru-RU" sz="1400" dirty="0" smtClean="0"/>
              <a:t>?</a:t>
            </a:r>
          </a:p>
          <a:p>
            <a:endParaRPr lang="ru-RU" sz="1400" dirty="0"/>
          </a:p>
          <a:p>
            <a:r>
              <a:rPr lang="ru-RU" sz="1400" dirty="0"/>
              <a:t>3-топ </a:t>
            </a:r>
            <a:r>
              <a:rPr lang="ru-RU" sz="1400" dirty="0" err="1"/>
              <a:t>сұрағы</a:t>
            </a:r>
            <a:r>
              <a:rPr lang="ru-RU" sz="1400" dirty="0"/>
              <a:t>: </a:t>
            </a:r>
            <a:r>
              <a:rPr lang="ru-RU" sz="1400" dirty="0" err="1"/>
              <a:t>Балалардың</a:t>
            </a:r>
            <a:r>
              <a:rPr lang="ru-RU" sz="1400" dirty="0"/>
              <a:t> </a:t>
            </a:r>
            <a:r>
              <a:rPr lang="ru-RU" sz="1400" dirty="0" err="1"/>
              <a:t>танымдық</a:t>
            </a:r>
            <a:r>
              <a:rPr lang="ru-RU" sz="1400" dirty="0"/>
              <a:t> </a:t>
            </a:r>
            <a:r>
              <a:rPr lang="ru-RU" sz="1400" dirty="0" err="1"/>
              <a:t>әрекетін</a:t>
            </a:r>
            <a:r>
              <a:rPr lang="ru-RU" sz="1400" dirty="0"/>
              <a:t> </a:t>
            </a:r>
            <a:r>
              <a:rPr lang="ru-RU" sz="1400" dirty="0" err="1"/>
              <a:t>қалыптастыруда</a:t>
            </a:r>
            <a:r>
              <a:rPr lang="ru-RU" sz="1400" dirty="0"/>
              <a:t> </a:t>
            </a:r>
            <a:r>
              <a:rPr lang="ru-RU" sz="1400" dirty="0" err="1"/>
              <a:t>белсенді</a:t>
            </a:r>
            <a:r>
              <a:rPr lang="ru-RU" sz="1400" dirty="0"/>
              <a:t> </a:t>
            </a:r>
            <a:r>
              <a:rPr lang="ru-RU" sz="1400" dirty="0" err="1"/>
              <a:t>оқыту</a:t>
            </a:r>
            <a:r>
              <a:rPr lang="ru-RU" sz="1400" dirty="0"/>
              <a:t> </a:t>
            </a:r>
            <a:r>
              <a:rPr lang="ru-RU" sz="1400" dirty="0" err="1"/>
              <a:t>әдістерінің</a:t>
            </a:r>
            <a:r>
              <a:rPr lang="ru-RU" sz="1400" dirty="0"/>
              <a:t> </a:t>
            </a:r>
            <a:r>
              <a:rPr lang="ru-RU" sz="1400" dirty="0" err="1"/>
              <a:t>қажеттілігін</a:t>
            </a:r>
            <a:r>
              <a:rPr lang="ru-RU" sz="1400" dirty="0"/>
              <a:t> </a:t>
            </a:r>
            <a:r>
              <a:rPr lang="ru-RU" sz="1400" dirty="0" err="1" smtClean="0"/>
              <a:t>дәлелдеңіз</a:t>
            </a:r>
            <a:endParaRPr lang="ru-RU" sz="1400" dirty="0" smtClean="0"/>
          </a:p>
          <a:p>
            <a:endParaRPr lang="ru-RU" sz="1400" dirty="0"/>
          </a:p>
          <a:p>
            <a:r>
              <a:rPr lang="ru-RU" sz="1400" dirty="0"/>
              <a:t>4-топ </a:t>
            </a:r>
            <a:r>
              <a:rPr lang="ru-RU" sz="1400" dirty="0" err="1"/>
              <a:t>сұрағы</a:t>
            </a:r>
            <a:r>
              <a:rPr lang="ru-RU" sz="1400" dirty="0"/>
              <a:t>: </a:t>
            </a:r>
            <a:r>
              <a:rPr lang="ru-RU" sz="1400" dirty="0" err="1"/>
              <a:t>Қазіргі</a:t>
            </a:r>
            <a:r>
              <a:rPr lang="ru-RU" sz="1400" dirty="0"/>
              <a:t> </a:t>
            </a:r>
            <a:r>
              <a:rPr lang="ru-RU" sz="1400" dirty="0" err="1"/>
              <a:t>таңда</a:t>
            </a:r>
            <a:r>
              <a:rPr lang="ru-RU" sz="1400" dirty="0"/>
              <a:t> </a:t>
            </a:r>
            <a:r>
              <a:rPr lang="ru-RU" sz="1400" dirty="0" err="1"/>
              <a:t>оқытудың</a:t>
            </a:r>
            <a:r>
              <a:rPr lang="ru-RU" sz="1400" dirty="0"/>
              <a:t> </a:t>
            </a:r>
            <a:r>
              <a:rPr lang="ru-RU" sz="1400" dirty="0" err="1"/>
              <a:t>белсенді</a:t>
            </a:r>
            <a:r>
              <a:rPr lang="ru-RU" sz="1400" dirty="0"/>
              <a:t> </a:t>
            </a:r>
            <a:r>
              <a:rPr lang="ru-RU" sz="1400" dirty="0" err="1"/>
              <a:t>әдістері</a:t>
            </a:r>
            <a:r>
              <a:rPr lang="ru-RU" sz="1400" dirty="0"/>
              <a:t> </a:t>
            </a:r>
            <a:r>
              <a:rPr lang="ru-RU" sz="1400" dirty="0" err="1"/>
              <a:t>туралы</a:t>
            </a:r>
            <a:r>
              <a:rPr lang="ru-RU" sz="1400" dirty="0"/>
              <a:t> </a:t>
            </a:r>
            <a:r>
              <a:rPr lang="ru-RU" sz="1400" dirty="0" err="1"/>
              <a:t>нақты</a:t>
            </a:r>
            <a:r>
              <a:rPr lang="ru-RU" sz="1400" dirty="0"/>
              <a:t> </a:t>
            </a:r>
            <a:r>
              <a:rPr lang="ru-RU" sz="1400" dirty="0" err="1"/>
              <a:t>анықтама</a:t>
            </a:r>
            <a:r>
              <a:rPr lang="ru-RU" sz="1400" dirty="0"/>
              <a:t> </a:t>
            </a:r>
            <a:r>
              <a:rPr lang="ru-RU" sz="1400" dirty="0" err="1"/>
              <a:t>жоқ</a:t>
            </a:r>
            <a:r>
              <a:rPr lang="ru-RU" sz="1400" dirty="0"/>
              <a:t>, </a:t>
            </a:r>
            <a:r>
              <a:rPr lang="ru-RU" sz="1400" dirty="0" err="1"/>
              <a:t>сіздер</a:t>
            </a:r>
            <a:r>
              <a:rPr lang="ru-RU" sz="1400" dirty="0"/>
              <a:t> </a:t>
            </a:r>
            <a:r>
              <a:rPr lang="ru-RU" sz="1400" dirty="0" err="1"/>
              <a:t>қандай</a:t>
            </a:r>
            <a:r>
              <a:rPr lang="ru-RU" sz="1400" dirty="0"/>
              <a:t> </a:t>
            </a:r>
            <a:r>
              <a:rPr lang="ru-RU" sz="1400" dirty="0" err="1"/>
              <a:t>анықтама</a:t>
            </a:r>
            <a:r>
              <a:rPr lang="ru-RU" sz="1400" dirty="0"/>
              <a:t> </a:t>
            </a:r>
            <a:r>
              <a:rPr lang="ru-RU" sz="1400" dirty="0" err="1"/>
              <a:t>берер</a:t>
            </a:r>
            <a:r>
              <a:rPr lang="ru-RU" sz="1400" dirty="0"/>
              <a:t> </a:t>
            </a:r>
            <a:r>
              <a:rPr lang="ru-RU" sz="1400" dirty="0" err="1"/>
              <a:t>едіңіздер</a:t>
            </a:r>
            <a:r>
              <a:rPr lang="ru-RU" sz="1400" dirty="0" smtClean="0"/>
              <a:t>?</a:t>
            </a:r>
            <a:endParaRPr lang="ru-RU" sz="1400" dirty="0"/>
          </a:p>
        </p:txBody>
      </p:sp>
    </p:spTree>
    <p:extLst>
      <p:ext uri="{BB962C8B-B14F-4D97-AF65-F5344CB8AC3E}">
        <p14:creationId xmlns:p14="http://schemas.microsoft.com/office/powerpoint/2010/main" val="77576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268760"/>
            <a:ext cx="6768752" cy="1754326"/>
          </a:xfrm>
          <a:prstGeom prst="rect">
            <a:avLst/>
          </a:prstGeom>
        </p:spPr>
        <p:txBody>
          <a:bodyPr wrap="square">
            <a:spAutoFit/>
          </a:bodyPr>
          <a:lstStyle/>
          <a:p>
            <a:pPr algn="ctr"/>
            <a:r>
              <a:rPr lang="kk-KZ" sz="3600" b="1" dirty="0">
                <a:latin typeface="Times New Roman" pitchFamily="18" charset="0"/>
                <a:cs typeface="Times New Roman" pitchFamily="18" charset="0"/>
              </a:rPr>
              <a:t>«Ұстазға керек шеберлік»</a:t>
            </a:r>
            <a:r>
              <a:rPr lang="kk-KZ" sz="3600" dirty="0">
                <a:latin typeface="Times New Roman" pitchFamily="18" charset="0"/>
                <a:cs typeface="Times New Roman" pitchFamily="18" charset="0"/>
              </a:rPr>
              <a:t> </a:t>
            </a:r>
            <a:endParaRPr lang="kk-KZ" sz="3600" dirty="0" smtClean="0">
              <a:latin typeface="Times New Roman" pitchFamily="18" charset="0"/>
              <a:cs typeface="Times New Roman" pitchFamily="18" charset="0"/>
            </a:endParaRPr>
          </a:p>
          <a:p>
            <a:pPr algn="ctr"/>
            <a:r>
              <a:rPr lang="kk-KZ" sz="3600" dirty="0" smtClean="0">
                <a:latin typeface="Times New Roman" pitchFamily="18" charset="0"/>
                <a:cs typeface="Times New Roman" pitchFamily="18" charset="0"/>
              </a:rPr>
              <a:t>тақырыбында </a:t>
            </a:r>
            <a:r>
              <a:rPr lang="kk-KZ" sz="3600" dirty="0">
                <a:latin typeface="Times New Roman" pitchFamily="18" charset="0"/>
                <a:cs typeface="Times New Roman" pitchFamily="18" charset="0"/>
              </a:rPr>
              <a:t>5-7 сөйлемнен тұратын эссе жазу.</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20315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496944" cy="923330"/>
          </a:xfrm>
          <a:prstGeom prst="rect">
            <a:avLst/>
          </a:prstGeom>
        </p:spPr>
        <p:txBody>
          <a:bodyPr wrap="square">
            <a:spAutoFit/>
          </a:bodyPr>
          <a:lstStyle/>
          <a:p>
            <a:r>
              <a:rPr lang="kk-KZ" dirty="0"/>
              <a:t>«Білімге апаратын жалғыз жол – ол іс-әрекет...»</a:t>
            </a:r>
            <a:endParaRPr lang="ru-RU" dirty="0"/>
          </a:p>
          <a:p>
            <a:r>
              <a:rPr lang="kk-KZ" dirty="0"/>
              <a:t>«Единственный путь ведущий к знаниям - это деятельность...»</a:t>
            </a:r>
            <a:endParaRPr lang="ru-RU" dirty="0"/>
          </a:p>
          <a:p>
            <a:pPr algn="r"/>
            <a:r>
              <a:rPr lang="kk-KZ" dirty="0"/>
              <a:t>Бернард Шоу </a:t>
            </a:r>
            <a:endParaRPr lang="ru-RU" dirty="0"/>
          </a:p>
        </p:txBody>
      </p:sp>
      <p:graphicFrame>
        <p:nvGraphicFramePr>
          <p:cNvPr id="4" name="Схема 3"/>
          <p:cNvGraphicFramePr/>
          <p:nvPr>
            <p:extLst>
              <p:ext uri="{D42A27DB-BD31-4B8C-83A1-F6EECF244321}">
                <p14:modId xmlns:p14="http://schemas.microsoft.com/office/powerpoint/2010/main" val="3070321884"/>
              </p:ext>
            </p:extLst>
          </p:nvPr>
        </p:nvGraphicFramePr>
        <p:xfrm>
          <a:off x="539552" y="1484784"/>
          <a:ext cx="8064896"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901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64096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kk-KZ" b="1" dirty="0"/>
              <a:t>Елбасы Н.Ә.Назарбаевтың: «Өмір бойы білім алу – әр қазақстандықтың өмірлік кредосына айналуы қажет», - деген сөзі ұстаздарға тікелей қатысты</a:t>
            </a:r>
            <a:r>
              <a:rPr lang="kk-KZ" dirty="0"/>
              <a:t>. </a:t>
            </a:r>
            <a:endParaRPr lang="ru-RU" dirty="0"/>
          </a:p>
        </p:txBody>
      </p:sp>
      <p:sp>
        <p:nvSpPr>
          <p:cNvPr id="3" name="Прямоугольник 2"/>
          <p:cNvSpPr/>
          <p:nvPr/>
        </p:nvSpPr>
        <p:spPr>
          <a:xfrm>
            <a:off x="1115616" y="1397675"/>
            <a:ext cx="7272808" cy="2031325"/>
          </a:xfrm>
          <a:prstGeom prst="rect">
            <a:avLst/>
          </a:prstGeom>
          <a:ln>
            <a:solidFill>
              <a:schemeClr val="bg1"/>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kk-KZ" b="1" dirty="0"/>
              <a:t>«Ең жақсы өткен сабақтың қай жерден, қалай аяқталатынын күні бұрын білмейсің. Бұл сабақты шәкірт пен ұстаздың бірлескен ізденісі деуге болады. Сабақтың барлық жағдайын алдын ала жоспарлап қою шәкірттің еркіндігіне шідер салумен бірдей </a:t>
            </a:r>
            <a:r>
              <a:rPr lang="kk-KZ" b="1" i="1" dirty="0"/>
              <a:t>(Шідер</a:t>
            </a:r>
            <a:r>
              <a:rPr lang="kk-KZ" i="1" dirty="0"/>
              <a:t> — алдыңғы екі аятан және артқы бір аяқтан салынатын әбзел.</a:t>
            </a:r>
            <a:br>
              <a:rPr lang="kk-KZ" i="1" dirty="0"/>
            </a:br>
            <a:r>
              <a:rPr lang="kk-KZ" i="1" dirty="0"/>
              <a:t>Әдістеніп алған жылқылар осыншама кедергіге қарамай алысқа ұзап та кетіп жатады кей жағдайларды)</a:t>
            </a:r>
            <a:r>
              <a:rPr lang="kk-KZ" b="1" i="1" dirty="0"/>
              <a:t>.</a:t>
            </a:r>
            <a:r>
              <a:rPr lang="kk-KZ" i="1" dirty="0"/>
              <a:t> </a:t>
            </a:r>
            <a:endParaRPr lang="ru-RU" dirty="0"/>
          </a:p>
        </p:txBody>
      </p:sp>
      <p:sp>
        <p:nvSpPr>
          <p:cNvPr id="4" name="Прямоугольник 3"/>
          <p:cNvSpPr/>
          <p:nvPr/>
        </p:nvSpPr>
        <p:spPr>
          <a:xfrm>
            <a:off x="1115616" y="3895888"/>
            <a:ext cx="7272808"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kk-KZ" b="1" dirty="0"/>
              <a:t>Педагогикалық өрістетпейтін нәрсе: «Анау керек емес, мынау керек емес» дейтін шектеу. Керегі: ізденіс, ізденіс.»Мұғалім сыныпқа баға қою үшін емес, балаларды шабыттандыру, ең болмағанда, ынталандыру үшін кіру керек.Әр сабаққа шабыттанып кіріп, қанаттанып шыққан мұғалім – бақытты.</a:t>
            </a:r>
            <a:endParaRPr lang="ru-RU" dirty="0"/>
          </a:p>
        </p:txBody>
      </p:sp>
    </p:spTree>
    <p:extLst>
      <p:ext uri="{BB962C8B-B14F-4D97-AF65-F5344CB8AC3E}">
        <p14:creationId xmlns:p14="http://schemas.microsoft.com/office/powerpoint/2010/main" val="229338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Группа 14"/>
          <p:cNvGrpSpPr/>
          <p:nvPr/>
        </p:nvGrpSpPr>
        <p:grpSpPr>
          <a:xfrm>
            <a:off x="2051720" y="438150"/>
            <a:ext cx="4933950" cy="2343150"/>
            <a:chOff x="2051720" y="438150"/>
            <a:chExt cx="4933950" cy="2343150"/>
          </a:xfrm>
        </p:grpSpPr>
        <p:grpSp>
          <p:nvGrpSpPr>
            <p:cNvPr id="2" name="Группа 1"/>
            <p:cNvGrpSpPr/>
            <p:nvPr/>
          </p:nvGrpSpPr>
          <p:grpSpPr>
            <a:xfrm>
              <a:off x="2051720" y="438150"/>
              <a:ext cx="4933950" cy="2343150"/>
              <a:chOff x="0" y="0"/>
              <a:chExt cx="4933950" cy="2343150"/>
            </a:xfrm>
          </p:grpSpPr>
          <p:sp>
            <p:nvSpPr>
              <p:cNvPr id="3" name="Скругленный прямоугольник 2"/>
              <p:cNvSpPr/>
              <p:nvPr/>
            </p:nvSpPr>
            <p:spPr>
              <a:xfrm>
                <a:off x="409575" y="0"/>
                <a:ext cx="4505325" cy="400050"/>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kk-KZ" sz="1800" b="1">
                    <a:effectLst/>
                    <a:latin typeface="Times New Roman"/>
                    <a:ea typeface="Calibri"/>
                    <a:cs typeface="Times New Roman"/>
                  </a:rPr>
                  <a:t>Оқушы рөлінің өзгеруі</a:t>
                </a:r>
                <a:endParaRPr lang="ru-RU" sz="1100">
                  <a:effectLst/>
                  <a:ea typeface="Calibri"/>
                  <a:cs typeface="Times New Roman"/>
                </a:endParaRPr>
              </a:p>
            </p:txBody>
          </p:sp>
          <p:sp>
            <p:nvSpPr>
              <p:cNvPr id="4" name="Овал 3"/>
              <p:cNvSpPr/>
              <p:nvPr/>
            </p:nvSpPr>
            <p:spPr>
              <a:xfrm>
                <a:off x="0" y="552450"/>
                <a:ext cx="1990725" cy="1762125"/>
              </a:xfrm>
              <a:prstGeom prst="ellips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kk-KZ" sz="1800" b="1">
                    <a:effectLst/>
                    <a:latin typeface="Times New Roman"/>
                    <a:ea typeface="Calibri"/>
                    <a:cs typeface="Times New Roman"/>
                  </a:rPr>
                  <a:t>Тілалғыш, </a:t>
                </a:r>
                <a:r>
                  <a:rPr lang="kk-KZ" sz="1600" b="1">
                    <a:effectLst/>
                    <a:latin typeface="Times New Roman"/>
                    <a:ea typeface="Calibri"/>
                    <a:cs typeface="Times New Roman"/>
                  </a:rPr>
                  <a:t>орындаушы</a:t>
                </a:r>
                <a:endParaRPr lang="ru-RU" sz="1100">
                  <a:effectLst/>
                  <a:ea typeface="Calibri"/>
                  <a:cs typeface="Times New Roman"/>
                </a:endParaRPr>
              </a:p>
              <a:p>
                <a:pPr algn="ctr">
                  <a:lnSpc>
                    <a:spcPct val="107000"/>
                  </a:lnSpc>
                  <a:spcAft>
                    <a:spcPts val="0"/>
                  </a:spcAft>
                </a:pPr>
                <a:r>
                  <a:rPr lang="kk-KZ" sz="1800" b="1">
                    <a:effectLst/>
                    <a:latin typeface="Times New Roman"/>
                    <a:ea typeface="Calibri"/>
                    <a:cs typeface="Times New Roman"/>
                  </a:rPr>
                  <a:t> Оқушы</a:t>
                </a:r>
                <a:endParaRPr lang="ru-RU" sz="1100">
                  <a:effectLst/>
                  <a:ea typeface="Calibri"/>
                  <a:cs typeface="Times New Roman"/>
                </a:endParaRPr>
              </a:p>
            </p:txBody>
          </p:sp>
          <p:sp>
            <p:nvSpPr>
              <p:cNvPr id="5" name="Овал 4"/>
              <p:cNvSpPr/>
              <p:nvPr/>
            </p:nvSpPr>
            <p:spPr>
              <a:xfrm>
                <a:off x="2943225" y="581025"/>
                <a:ext cx="1990725" cy="1762125"/>
              </a:xfrm>
              <a:prstGeom prst="ellipse">
                <a:avLst/>
              </a:prstGeom>
              <a:solidFill>
                <a:sysClr val="window" lastClr="FFFFFF"/>
              </a:solidFill>
              <a:ln w="1270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kk-KZ" sz="1550" b="1">
                    <a:effectLst/>
                    <a:latin typeface="Times New Roman"/>
                    <a:ea typeface="Calibri"/>
                    <a:cs typeface="Times New Roman"/>
                  </a:rPr>
                  <a:t>Оқушы білім алу процессінің белсенді қатысушысы</a:t>
                </a:r>
                <a:endParaRPr lang="ru-RU" sz="1100">
                  <a:effectLst/>
                  <a:latin typeface="Calibri"/>
                  <a:ea typeface="Calibri"/>
                  <a:cs typeface="Times New Roman"/>
                </a:endParaRPr>
              </a:p>
            </p:txBody>
          </p:sp>
          <p:cxnSp>
            <p:nvCxnSpPr>
              <p:cNvPr id="6" name="Прямая соединительная линия 5"/>
              <p:cNvCxnSpPr/>
              <p:nvPr/>
            </p:nvCxnSpPr>
            <p:spPr>
              <a:xfrm>
                <a:off x="190500" y="628650"/>
                <a:ext cx="2009775" cy="1543050"/>
              </a:xfrm>
              <a:prstGeom prst="line">
                <a:avLst/>
              </a:prstGeom>
              <a:ln w="38100"/>
            </p:spPr>
            <p:style>
              <a:lnRef idx="3">
                <a:schemeClr val="accent2"/>
              </a:lnRef>
              <a:fillRef idx="0">
                <a:schemeClr val="accent2"/>
              </a:fillRef>
              <a:effectRef idx="2">
                <a:schemeClr val="accent2"/>
              </a:effectRef>
              <a:fontRef idx="minor">
                <a:schemeClr val="tx1"/>
              </a:fontRef>
            </p:style>
          </p:cxnSp>
        </p:grpSp>
        <p:cxnSp>
          <p:nvCxnSpPr>
            <p:cNvPr id="12" name="Прямая соединительная линия 11"/>
            <p:cNvCxnSpPr/>
            <p:nvPr/>
          </p:nvCxnSpPr>
          <p:spPr>
            <a:xfrm flipH="1">
              <a:off x="2123728" y="1092708"/>
              <a:ext cx="2022673" cy="1615058"/>
            </a:xfrm>
            <a:prstGeom prst="line">
              <a:avLst/>
            </a:prstGeom>
            <a:ln w="38100"/>
          </p:spPr>
          <p:style>
            <a:lnRef idx="3">
              <a:schemeClr val="accent2"/>
            </a:lnRef>
            <a:fillRef idx="0">
              <a:schemeClr val="accent2"/>
            </a:fillRef>
            <a:effectRef idx="2">
              <a:schemeClr val="accent2"/>
            </a:effectRef>
            <a:fontRef idx="minor">
              <a:schemeClr val="tx1"/>
            </a:fontRef>
          </p:style>
        </p:cxnSp>
      </p:grpSp>
      <p:grpSp>
        <p:nvGrpSpPr>
          <p:cNvPr id="16" name="Группа 15"/>
          <p:cNvGrpSpPr/>
          <p:nvPr/>
        </p:nvGrpSpPr>
        <p:grpSpPr>
          <a:xfrm>
            <a:off x="2050266" y="3573016"/>
            <a:ext cx="4935404" cy="2343150"/>
            <a:chOff x="2050266" y="3573016"/>
            <a:chExt cx="4935404" cy="2343150"/>
          </a:xfrm>
        </p:grpSpPr>
        <p:grpSp>
          <p:nvGrpSpPr>
            <p:cNvPr id="7" name="Группа 6"/>
            <p:cNvGrpSpPr/>
            <p:nvPr/>
          </p:nvGrpSpPr>
          <p:grpSpPr>
            <a:xfrm>
              <a:off x="2051720" y="3573016"/>
              <a:ext cx="4933950" cy="2343150"/>
              <a:chOff x="0" y="0"/>
              <a:chExt cx="4933950" cy="2343150"/>
            </a:xfrm>
          </p:grpSpPr>
          <p:sp>
            <p:nvSpPr>
              <p:cNvPr id="8" name="Скругленный прямоугольник 7"/>
              <p:cNvSpPr/>
              <p:nvPr/>
            </p:nvSpPr>
            <p:spPr>
              <a:xfrm>
                <a:off x="409575" y="0"/>
                <a:ext cx="4505325" cy="400050"/>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kk-KZ" sz="1800" b="1">
                    <a:effectLst/>
                    <a:latin typeface="Times New Roman"/>
                    <a:ea typeface="Calibri"/>
                    <a:cs typeface="Times New Roman"/>
                  </a:rPr>
                  <a:t>Мұғалім рөлінің өзгеруі</a:t>
                </a:r>
                <a:endParaRPr lang="ru-RU" sz="1100">
                  <a:effectLst/>
                  <a:ea typeface="Calibri"/>
                  <a:cs typeface="Times New Roman"/>
                </a:endParaRPr>
              </a:p>
            </p:txBody>
          </p:sp>
          <p:sp>
            <p:nvSpPr>
              <p:cNvPr id="9" name="Овал 8"/>
              <p:cNvSpPr/>
              <p:nvPr/>
            </p:nvSpPr>
            <p:spPr>
              <a:xfrm>
                <a:off x="0" y="552450"/>
                <a:ext cx="1990725" cy="1762125"/>
              </a:xfrm>
              <a:prstGeom prst="ellips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kk-KZ" sz="1800" b="1">
                    <a:effectLst/>
                    <a:latin typeface="Times New Roman"/>
                    <a:ea typeface="Calibri"/>
                    <a:cs typeface="Times New Roman"/>
                  </a:rPr>
                  <a:t>Дәстүрлі мұғалім рөлі</a:t>
                </a:r>
                <a:endParaRPr lang="ru-RU" sz="1100">
                  <a:effectLst/>
                  <a:ea typeface="Calibri"/>
                  <a:cs typeface="Times New Roman"/>
                </a:endParaRPr>
              </a:p>
            </p:txBody>
          </p:sp>
          <p:sp>
            <p:nvSpPr>
              <p:cNvPr id="10" name="Овал 9"/>
              <p:cNvSpPr/>
              <p:nvPr/>
            </p:nvSpPr>
            <p:spPr>
              <a:xfrm>
                <a:off x="2943225" y="581025"/>
                <a:ext cx="1990725" cy="1762125"/>
              </a:xfrm>
              <a:prstGeom prst="ellipse">
                <a:avLst/>
              </a:prstGeom>
              <a:solidFill>
                <a:sysClr val="window" lastClr="FFFFFF"/>
              </a:solidFill>
              <a:ln w="12700" cap="flat" cmpd="sng" algn="ctr">
                <a:solidFill>
                  <a:srgbClr val="4472C4"/>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kk-KZ" sz="1600" b="1">
                    <a:solidFill>
                      <a:srgbClr val="202124"/>
                    </a:solidFill>
                    <a:effectLst/>
                    <a:latin typeface="Times New Roman"/>
                  </a:rPr>
                  <a:t>Мұғалім тәлімгер, кеңесші,</a:t>
                </a:r>
                <a:r>
                  <a:rPr lang="kk-KZ" sz="2100">
                    <a:solidFill>
                      <a:srgbClr val="202124"/>
                    </a:solidFill>
                    <a:effectLst/>
                    <a:latin typeface="inherit"/>
                  </a:rPr>
                  <a:t> </a:t>
                </a:r>
                <a:r>
                  <a:rPr lang="kk-KZ" sz="1600" b="1">
                    <a:solidFill>
                      <a:srgbClr val="202124"/>
                    </a:solidFill>
                    <a:effectLst/>
                    <a:latin typeface="Times New Roman"/>
                  </a:rPr>
                  <a:t>модератор</a:t>
                </a:r>
                <a:r>
                  <a:rPr lang="ru-RU">
                    <a:effectLst/>
                  </a:rPr>
                  <a:t> </a:t>
                </a:r>
                <a:r>
                  <a:rPr lang="kk-KZ" sz="1550" b="1">
                    <a:effectLst/>
                    <a:latin typeface="Times New Roman"/>
                    <a:ea typeface="Calibri"/>
                    <a:cs typeface="Times New Roman"/>
                  </a:rPr>
                  <a:t> </a:t>
                </a:r>
                <a:endParaRPr lang="ru-RU" sz="1100">
                  <a:effectLst/>
                  <a:latin typeface="Calibri"/>
                  <a:ea typeface="Calibri"/>
                  <a:cs typeface="Times New Roman"/>
                </a:endParaRPr>
              </a:p>
            </p:txBody>
          </p:sp>
          <p:cxnSp>
            <p:nvCxnSpPr>
              <p:cNvPr id="11" name="Прямая соединительная линия 10"/>
              <p:cNvCxnSpPr/>
              <p:nvPr/>
            </p:nvCxnSpPr>
            <p:spPr>
              <a:xfrm>
                <a:off x="190500" y="628650"/>
                <a:ext cx="2009775" cy="1543050"/>
              </a:xfrm>
              <a:prstGeom prst="line">
                <a:avLst/>
              </a:prstGeom>
              <a:ln w="38100"/>
            </p:spPr>
            <p:style>
              <a:lnRef idx="3">
                <a:schemeClr val="accent2"/>
              </a:lnRef>
              <a:fillRef idx="0">
                <a:schemeClr val="accent2"/>
              </a:fillRef>
              <a:effectRef idx="2">
                <a:schemeClr val="accent2"/>
              </a:effectRef>
              <a:fontRef idx="minor">
                <a:schemeClr val="tx1"/>
              </a:fontRef>
            </p:style>
          </p:cxnSp>
        </p:grpSp>
        <p:cxnSp>
          <p:nvCxnSpPr>
            <p:cNvPr id="14" name="Прямая соединительная линия 13"/>
            <p:cNvCxnSpPr/>
            <p:nvPr/>
          </p:nvCxnSpPr>
          <p:spPr>
            <a:xfrm flipH="1">
              <a:off x="2050266" y="4237576"/>
              <a:ext cx="2022673" cy="1615058"/>
            </a:xfrm>
            <a:prstGeom prst="line">
              <a:avLst/>
            </a:prstGeom>
            <a:ln w="38100"/>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131484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085828301"/>
              </p:ext>
            </p:extLst>
          </p:nvPr>
        </p:nvGraphicFramePr>
        <p:xfrm>
          <a:off x="539552" y="836712"/>
          <a:ext cx="79208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34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496" y="188640"/>
            <a:ext cx="9108504" cy="369332"/>
          </a:xfrm>
          <a:prstGeom prst="rect">
            <a:avLst/>
          </a:prstGeom>
        </p:spPr>
        <p:txBody>
          <a:bodyPr wrap="square">
            <a:spAutoFit/>
          </a:bodyPr>
          <a:lstStyle/>
          <a:p>
            <a:pPr algn="ctr"/>
            <a:r>
              <a:rPr lang="ru-RU" b="1" dirty="0" err="1" smtClean="0">
                <a:latin typeface="Times New Roman" pitchFamily="18" charset="0"/>
                <a:cs typeface="Times New Roman" pitchFamily="18" charset="0"/>
              </a:rPr>
              <a:t>Пәнді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оқытудағы</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кедергілер</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туралы</a:t>
            </a:r>
            <a:r>
              <a:rPr lang="ru-RU" b="1" dirty="0" smtClean="0">
                <a:latin typeface="Times New Roman" pitchFamily="18" charset="0"/>
                <a:cs typeface="Times New Roman" pitchFamily="18" charset="0"/>
              </a:rPr>
              <a:t> не </a:t>
            </a:r>
            <a:r>
              <a:rPr lang="ru-RU" b="1" dirty="0" err="1" smtClean="0">
                <a:latin typeface="Times New Roman" pitchFamily="18" charset="0"/>
                <a:cs typeface="Times New Roman" pitchFamily="18" charset="0"/>
              </a:rPr>
              <a:t>айтасыз</a:t>
            </a:r>
            <a:r>
              <a:rPr lang="ru-RU"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graphicFrame>
        <p:nvGraphicFramePr>
          <p:cNvPr id="5" name="Схема 4"/>
          <p:cNvGraphicFramePr/>
          <p:nvPr>
            <p:extLst>
              <p:ext uri="{D42A27DB-BD31-4B8C-83A1-F6EECF244321}">
                <p14:modId xmlns:p14="http://schemas.microsoft.com/office/powerpoint/2010/main" val="701076870"/>
              </p:ext>
            </p:extLst>
          </p:nvPr>
        </p:nvGraphicFramePr>
        <p:xfrm>
          <a:off x="539552" y="692696"/>
          <a:ext cx="7992888"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2744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3356992"/>
            <a:ext cx="7344816" cy="2246769"/>
          </a:xfrm>
          <a:prstGeom prst="rect">
            <a:avLst/>
          </a:prstGeom>
        </p:spPr>
        <p:txBody>
          <a:bodyPr wrap="square">
            <a:spAutoFit/>
          </a:bodyPr>
          <a:lstStyle/>
          <a:p>
            <a:r>
              <a:rPr lang="ru-RU" sz="2000" b="1" dirty="0" smtClean="0">
                <a:latin typeface="Times New Roman" pitchFamily="18" charset="0"/>
                <a:cs typeface="Times New Roman" pitchFamily="18" charset="0"/>
              </a:rPr>
              <a:t>1-топ </a:t>
            </a:r>
            <a:r>
              <a:rPr lang="ru-RU" sz="2000" b="1" dirty="0" err="1">
                <a:latin typeface="Times New Roman" pitchFamily="18" charset="0"/>
                <a:cs typeface="Times New Roman" pitchFamily="18" charset="0"/>
              </a:rPr>
              <a:t>мүшелеріне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сұрақ</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Белсенді</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оқыту</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әдістері</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дегеніміз</a:t>
            </a:r>
            <a:r>
              <a:rPr lang="ru-RU" sz="2000" b="1" dirty="0">
                <a:latin typeface="Times New Roman" pitchFamily="18" charset="0"/>
                <a:cs typeface="Times New Roman" pitchFamily="18" charset="0"/>
              </a:rPr>
              <a:t> не</a:t>
            </a:r>
            <a:r>
              <a:rPr lang="ru-RU" sz="2000" b="1" dirty="0" smtClean="0">
                <a:latin typeface="Times New Roman" pitchFamily="18" charset="0"/>
                <a:cs typeface="Times New Roman" pitchFamily="18" charset="0"/>
              </a:rPr>
              <a:t>?</a:t>
            </a:r>
          </a:p>
          <a:p>
            <a:pPr algn="just"/>
            <a:endParaRPr lang="ru-RU" sz="2000" b="1" dirty="0" smtClean="0">
              <a:latin typeface="Times New Roman" pitchFamily="18" charset="0"/>
              <a:cs typeface="Times New Roman" pitchFamily="18" charset="0"/>
            </a:endParaRPr>
          </a:p>
          <a:p>
            <a:pPr algn="just"/>
            <a:r>
              <a:rPr lang="ru-RU" sz="2000" b="1" dirty="0" smtClean="0">
                <a:latin typeface="Times New Roman" pitchFamily="18" charset="0"/>
                <a:cs typeface="Times New Roman" pitchFamily="18" charset="0"/>
              </a:rPr>
              <a:t>2-топ </a:t>
            </a:r>
            <a:r>
              <a:rPr lang="ru-RU" sz="2000" b="1" dirty="0" err="1">
                <a:latin typeface="Times New Roman" pitchFamily="18" charset="0"/>
                <a:cs typeface="Times New Roman" pitchFamily="18" charset="0"/>
              </a:rPr>
              <a:t>мүшелеріне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сұрақ</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Репродуктивті</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әдіс</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дегеніміз</a:t>
            </a:r>
            <a:r>
              <a:rPr lang="ru-RU" sz="2000" b="1" dirty="0">
                <a:latin typeface="Times New Roman" pitchFamily="18" charset="0"/>
                <a:cs typeface="Times New Roman" pitchFamily="18" charset="0"/>
              </a:rPr>
              <a:t> не</a:t>
            </a:r>
            <a:r>
              <a:rPr lang="ru-RU" sz="2000" b="1" dirty="0" smtClean="0">
                <a:latin typeface="Times New Roman" pitchFamily="18" charset="0"/>
                <a:cs typeface="Times New Roman" pitchFamily="18" charset="0"/>
              </a:rPr>
              <a:t>?</a:t>
            </a:r>
          </a:p>
          <a:p>
            <a:pPr algn="just"/>
            <a:endParaRPr lang="ru-RU" sz="2000" b="1" dirty="0" smtClean="0"/>
          </a:p>
          <a:p>
            <a:r>
              <a:rPr lang="ru-RU" sz="2000" b="1" dirty="0" smtClean="0">
                <a:latin typeface="Times New Roman" pitchFamily="18" charset="0"/>
                <a:cs typeface="Times New Roman" pitchFamily="18" charset="0"/>
              </a:rPr>
              <a:t>3-топ </a:t>
            </a:r>
            <a:r>
              <a:rPr lang="ru-RU" sz="2000" b="1" dirty="0" err="1">
                <a:latin typeface="Times New Roman" pitchFamily="18" charset="0"/>
                <a:cs typeface="Times New Roman" pitchFamily="18" charset="0"/>
              </a:rPr>
              <a:t>мүшелеріне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сұрақ</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Конструктивті</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әдіс</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дегеніміз</a:t>
            </a:r>
            <a:r>
              <a:rPr lang="ru-RU" sz="2000" b="1" dirty="0">
                <a:latin typeface="Times New Roman" pitchFamily="18" charset="0"/>
                <a:cs typeface="Times New Roman" pitchFamily="18" charset="0"/>
              </a:rPr>
              <a:t> не</a:t>
            </a:r>
            <a:r>
              <a:rPr lang="ru-RU" sz="2000" b="1" dirty="0" smtClean="0">
                <a:latin typeface="Times New Roman" pitchFamily="18" charset="0"/>
                <a:cs typeface="Times New Roman" pitchFamily="18" charset="0"/>
              </a:rPr>
              <a:t>?</a:t>
            </a:r>
          </a:p>
          <a:p>
            <a:endParaRPr lang="ru-RU" sz="2000"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4-топ </a:t>
            </a:r>
            <a:r>
              <a:rPr lang="ru-RU" sz="2000" b="1" dirty="0" err="1">
                <a:latin typeface="Times New Roman" pitchFamily="18" charset="0"/>
                <a:cs typeface="Times New Roman" pitchFamily="18" charset="0"/>
              </a:rPr>
              <a:t>мүшелеріне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сұрақ</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Әдістердің</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қайсысы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тиімді</a:t>
            </a:r>
            <a:r>
              <a:rPr lang="ru-RU" sz="2000" b="1" dirty="0">
                <a:latin typeface="Times New Roman" pitchFamily="18" charset="0"/>
                <a:cs typeface="Times New Roman" pitchFamily="18" charset="0"/>
              </a:rPr>
              <a:t> </a:t>
            </a:r>
            <a:r>
              <a:rPr lang="ru-RU" sz="2000" b="1" dirty="0" smtClean="0"/>
              <a:t>?</a:t>
            </a:r>
            <a:endParaRPr lang="ru-RU" sz="2000" b="1" dirty="0"/>
          </a:p>
        </p:txBody>
      </p:sp>
      <p:sp>
        <p:nvSpPr>
          <p:cNvPr id="3" name="Прямоугольник 2"/>
          <p:cNvSpPr/>
          <p:nvPr/>
        </p:nvSpPr>
        <p:spPr>
          <a:xfrm>
            <a:off x="1919327" y="404664"/>
            <a:ext cx="4572000" cy="2554545"/>
          </a:xfrm>
          <a:prstGeom prst="rect">
            <a:avLst/>
          </a:prstGeom>
        </p:spPr>
        <p:txBody>
          <a:bodyPr>
            <a:spAutoFit/>
          </a:bodyPr>
          <a:lstStyle/>
          <a:p>
            <a:r>
              <a:rPr lang="ru-RU" sz="2000" b="1" dirty="0">
                <a:latin typeface="Times New Roman" pitchFamily="18" charset="0"/>
                <a:cs typeface="Times New Roman" pitchFamily="18" charset="0"/>
              </a:rPr>
              <a:t>1-топ: </a:t>
            </a:r>
            <a:r>
              <a:rPr lang="ru-RU" sz="2000" b="1" dirty="0" err="1">
                <a:latin typeface="Times New Roman" pitchFamily="18" charset="0"/>
                <a:cs typeface="Times New Roman" pitchFamily="18" charset="0"/>
              </a:rPr>
              <a:t>Шығармашыл</a:t>
            </a:r>
            <a:r>
              <a:rPr lang="ru-RU" sz="2000" b="1" dirty="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ұстаздар</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p>
            <a:r>
              <a:rPr lang="ru-RU" sz="2000" b="1" dirty="0">
                <a:latin typeface="Times New Roman" pitchFamily="18" charset="0"/>
                <a:cs typeface="Times New Roman" pitchFamily="18" charset="0"/>
              </a:rPr>
              <a:t>2-топ: </a:t>
            </a:r>
            <a:r>
              <a:rPr lang="kk-KZ" sz="2000" b="1" dirty="0">
                <a:latin typeface="Times New Roman" pitchFamily="18" charset="0"/>
                <a:cs typeface="Times New Roman" pitchFamily="18" charset="0"/>
              </a:rPr>
              <a:t>Б</a:t>
            </a:r>
            <a:r>
              <a:rPr lang="ru-RU" sz="2000" b="1" dirty="0" err="1">
                <a:latin typeface="Times New Roman" pitchFamily="18" charset="0"/>
                <a:cs typeface="Times New Roman" pitchFamily="18" charset="0"/>
              </a:rPr>
              <a:t>атыл</a:t>
            </a:r>
            <a:r>
              <a:rPr lang="ru-RU" sz="2000" b="1" dirty="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мұғалімдер</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p>
            <a:r>
              <a:rPr lang="ru-RU" sz="2000" b="1" dirty="0">
                <a:latin typeface="Times New Roman" pitchFamily="18" charset="0"/>
                <a:cs typeface="Times New Roman" pitchFamily="18" charset="0"/>
              </a:rPr>
              <a:t>3-топ: </a:t>
            </a:r>
            <a:r>
              <a:rPr lang="ru-RU" sz="2000" b="1" dirty="0" err="1">
                <a:latin typeface="Times New Roman" pitchFamily="18" charset="0"/>
                <a:cs typeface="Times New Roman" pitchFamily="18" charset="0"/>
              </a:rPr>
              <a:t>Байқампаз</a:t>
            </a:r>
            <a:r>
              <a:rPr lang="ru-RU" sz="2000" b="1" dirty="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мұғалімдер</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p>
            <a:r>
              <a:rPr lang="ru-RU" sz="2000" b="1" dirty="0">
                <a:latin typeface="Times New Roman" pitchFamily="18" charset="0"/>
                <a:cs typeface="Times New Roman" pitchFamily="18" charset="0"/>
              </a:rPr>
              <a:t>4-топ: </a:t>
            </a:r>
            <a:r>
              <a:rPr lang="ru-RU" sz="2000" b="1" dirty="0" err="1">
                <a:latin typeface="Times New Roman" pitchFamily="18" charset="0"/>
                <a:cs typeface="Times New Roman" pitchFamily="18" charset="0"/>
              </a:rPr>
              <a:t>Креативті</a:t>
            </a:r>
            <a:r>
              <a:rPr lang="ru-RU" sz="2000" b="1" dirty="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мұғалімдер</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836957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548680"/>
            <a:ext cx="7344816" cy="4924425"/>
          </a:xfrm>
          <a:prstGeom prst="rect">
            <a:avLst/>
          </a:prstGeom>
        </p:spPr>
        <p:txBody>
          <a:bodyPr wrap="square">
            <a:spAutoFit/>
          </a:bodyPr>
          <a:lstStyle/>
          <a:p>
            <a:r>
              <a:rPr lang="ru-RU" sz="1400" b="1" dirty="0" smtClean="0">
                <a:latin typeface="Times New Roman" pitchFamily="18" charset="0"/>
                <a:cs typeface="Times New Roman" pitchFamily="18" charset="0"/>
              </a:rPr>
              <a:t>1-топ </a:t>
            </a:r>
            <a:r>
              <a:rPr lang="ru-RU" sz="1400" b="1" dirty="0" err="1">
                <a:latin typeface="Times New Roman" pitchFamily="18" charset="0"/>
                <a:cs typeface="Times New Roman" pitchFamily="18" charset="0"/>
              </a:rPr>
              <a:t>мүшелеріне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сұрақ</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Белсенді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оқыту</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әдістері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дегеніміз</a:t>
            </a:r>
            <a:r>
              <a:rPr lang="ru-RU" sz="1400" b="1" dirty="0">
                <a:latin typeface="Times New Roman" pitchFamily="18" charset="0"/>
                <a:cs typeface="Times New Roman" pitchFamily="18" charset="0"/>
              </a:rPr>
              <a:t> не</a:t>
            </a:r>
            <a:r>
              <a:rPr lang="ru-RU" sz="1400" b="1" dirty="0" smtClean="0">
                <a:latin typeface="Times New Roman" pitchFamily="18" charset="0"/>
                <a:cs typeface="Times New Roman" pitchFamily="18" charset="0"/>
              </a:rPr>
              <a:t>?</a:t>
            </a:r>
          </a:p>
          <a:p>
            <a:pPr algn="just"/>
            <a:endParaRPr lang="ru-RU" sz="1200" b="1" dirty="0" smtClean="0">
              <a:latin typeface="Times New Roman" pitchFamily="18" charset="0"/>
              <a:cs typeface="Times New Roman" pitchFamily="18" charset="0"/>
            </a:endParaRPr>
          </a:p>
          <a:p>
            <a:pPr algn="just"/>
            <a:r>
              <a:rPr lang="ru-RU" sz="1200" b="1" dirty="0" err="1" smtClean="0">
                <a:solidFill>
                  <a:srgbClr val="002060"/>
                </a:solidFill>
                <a:latin typeface="Times New Roman" pitchFamily="18" charset="0"/>
                <a:cs typeface="Times New Roman" pitchFamily="18" charset="0"/>
              </a:rPr>
              <a:t>Оқытудың</a:t>
            </a:r>
            <a:r>
              <a:rPr lang="ru-RU" sz="1200" b="1" dirty="0" smtClean="0">
                <a:solidFill>
                  <a:srgbClr val="002060"/>
                </a:solidFill>
                <a:latin typeface="Times New Roman" pitchFamily="18" charset="0"/>
                <a:cs typeface="Times New Roman" pitchFamily="18" charset="0"/>
              </a:rPr>
              <a:t> </a:t>
            </a:r>
            <a:r>
              <a:rPr lang="ru-RU" sz="1200" b="1" dirty="0" err="1">
                <a:solidFill>
                  <a:srgbClr val="002060"/>
                </a:solidFill>
                <a:latin typeface="Times New Roman" pitchFamily="18" charset="0"/>
                <a:cs typeface="Times New Roman" pitchFamily="18" charset="0"/>
              </a:rPr>
              <a:t>белсенді</a:t>
            </a:r>
            <a:r>
              <a:rPr lang="ru-RU" sz="1200" b="1" dirty="0">
                <a:solidFill>
                  <a:srgbClr val="002060"/>
                </a:solidFill>
                <a:latin typeface="Times New Roman" pitchFamily="18" charset="0"/>
                <a:cs typeface="Times New Roman" pitchFamily="18" charset="0"/>
              </a:rPr>
              <a:t> </a:t>
            </a:r>
            <a:r>
              <a:rPr lang="ru-RU" sz="1200" b="1" dirty="0" err="1" smtClean="0">
                <a:solidFill>
                  <a:srgbClr val="002060"/>
                </a:solidFill>
                <a:latin typeface="Times New Roman" pitchFamily="18" charset="0"/>
                <a:cs typeface="Times New Roman" pitchFamily="18" charset="0"/>
              </a:rPr>
              <a:t>әдістері</a:t>
            </a:r>
            <a:r>
              <a:rPr lang="ru-RU" sz="1200" b="1" dirty="0" smtClean="0">
                <a:solidFill>
                  <a:srgbClr val="002060"/>
                </a:solidFill>
                <a:latin typeface="Times New Roman" pitchFamily="18" charset="0"/>
                <a:cs typeface="Times New Roman" pitchFamily="18" charset="0"/>
              </a:rPr>
              <a:t>:</a:t>
            </a:r>
          </a:p>
          <a:p>
            <a:pPr algn="just"/>
            <a:r>
              <a:rPr lang="ru-RU" sz="1200" dirty="0" smtClean="0">
                <a:solidFill>
                  <a:srgbClr val="002060"/>
                </a:solidFill>
                <a:latin typeface="Times New Roman" pitchFamily="18" charset="0"/>
                <a:cs typeface="Times New Roman" pitchFamily="18" charset="0"/>
              </a:rPr>
              <a:t>1. </a:t>
            </a:r>
            <a:r>
              <a:rPr lang="ru-RU" sz="1200" dirty="0" err="1" smtClean="0">
                <a:solidFill>
                  <a:srgbClr val="002060"/>
                </a:solidFill>
                <a:latin typeface="Times New Roman" pitchFamily="18" charset="0"/>
                <a:cs typeface="Times New Roman" pitchFamily="18" charset="0"/>
              </a:rPr>
              <a:t>Оқушының</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2" tooltip="Іс-әрекет"/>
              </a:rPr>
              <a:t>іс-әрекеті</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өнімді</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шығармашылық</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ізденіс</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3" tooltip="Сипат"/>
              </a:rPr>
              <a:t>сипат</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таситын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окыту</a:t>
            </a:r>
            <a:r>
              <a:rPr lang="ru-RU" sz="1200" dirty="0">
                <a:solidFill>
                  <a:srgbClr val="002060"/>
                </a:solidFill>
                <a:latin typeface="Times New Roman" pitchFamily="18" charset="0"/>
                <a:cs typeface="Times New Roman" pitchFamily="18" charset="0"/>
              </a:rPr>
              <a:t> </a:t>
            </a:r>
            <a:r>
              <a:rPr lang="ru-RU" sz="1200" dirty="0" err="1" smtClean="0">
                <a:solidFill>
                  <a:srgbClr val="002060"/>
                </a:solidFill>
                <a:latin typeface="Times New Roman" pitchFamily="18" charset="0"/>
                <a:cs typeface="Times New Roman" pitchFamily="18" charset="0"/>
              </a:rPr>
              <a:t>әдістер</a:t>
            </a:r>
            <a:endParaRPr lang="ru-RU" sz="1200" dirty="0" smtClean="0">
              <a:solidFill>
                <a:srgbClr val="002060"/>
              </a:solidFill>
              <a:latin typeface="Times New Roman" pitchFamily="18" charset="0"/>
              <a:cs typeface="Times New Roman" pitchFamily="18" charset="0"/>
            </a:endParaRPr>
          </a:p>
          <a:p>
            <a:pPr algn="just"/>
            <a:r>
              <a:rPr lang="ru-RU" sz="1200" dirty="0" smtClean="0">
                <a:solidFill>
                  <a:srgbClr val="002060"/>
                </a:solidFill>
                <a:latin typeface="Times New Roman" pitchFamily="18" charset="0"/>
                <a:cs typeface="Times New Roman" pitchFamily="18" charset="0"/>
              </a:rPr>
              <a:t>2. </a:t>
            </a:r>
            <a:r>
              <a:rPr lang="ru-RU" sz="1200" dirty="0" err="1" smtClean="0">
                <a:solidFill>
                  <a:srgbClr val="002060"/>
                </a:solidFill>
                <a:latin typeface="Times New Roman" pitchFamily="18" charset="0"/>
                <a:cs typeface="Times New Roman" pitchFamily="18" charset="0"/>
              </a:rPr>
              <a:t>Оқушының</a:t>
            </a:r>
            <a:r>
              <a:rPr lang="ru-RU" sz="1200" dirty="0" smtClean="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танымдық</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іс-әрекетін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ынталандырушы</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және</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қандай</a:t>
            </a:r>
            <a:r>
              <a:rPr lang="ru-RU" sz="1200" dirty="0">
                <a:solidFill>
                  <a:srgbClr val="002060"/>
                </a:solidFill>
                <a:latin typeface="Times New Roman" pitchFamily="18" charset="0"/>
                <a:cs typeface="Times New Roman" pitchFamily="18" charset="0"/>
              </a:rPr>
              <a:t> да </a:t>
            </a:r>
            <a:r>
              <a:rPr lang="ru-RU" sz="1200" dirty="0" err="1">
                <a:solidFill>
                  <a:srgbClr val="002060"/>
                </a:solidFill>
                <a:latin typeface="Times New Roman" pitchFamily="18" charset="0"/>
                <a:cs typeface="Times New Roman" pitchFamily="18" charset="0"/>
              </a:rPr>
              <a:t>болсын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4" tooltip="Мәселе"/>
              </a:rPr>
              <a:t>мәселенің</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шешу</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жолдары</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жөнінде</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еркін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5" tooltip="Пікір"/>
              </a:rPr>
              <a:t>пікір</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алмасуды</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көздейтін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диалогқа</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құрылған</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rPr>
              <a:t>әдістер</a:t>
            </a:r>
            <a:r>
              <a:rPr lang="ru-RU" sz="1200" dirty="0">
                <a:solidFill>
                  <a:srgbClr val="002060"/>
                </a:solidFill>
                <a:latin typeface="Times New Roman" pitchFamily="18" charset="0"/>
                <a:cs typeface="Times New Roman" pitchFamily="18" charset="0"/>
              </a:rPr>
              <a:t>. </a:t>
            </a:r>
            <a:r>
              <a:rPr lang="ru-RU" sz="1200" dirty="0" err="1" smtClean="0">
                <a:solidFill>
                  <a:srgbClr val="002060"/>
                </a:solidFill>
                <a:latin typeface="Times New Roman" pitchFamily="18" charset="0"/>
                <a:cs typeface="Times New Roman" pitchFamily="18" charset="0"/>
              </a:rPr>
              <a:t>Оларға</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6" tooltip="Әңгіме"/>
              </a:rPr>
              <a:t>әңгіме</a:t>
            </a:r>
            <a:r>
              <a:rPr lang="ru-RU" sz="1200" dirty="0">
                <a:solidFill>
                  <a:srgbClr val="002060"/>
                </a:solidFill>
                <a:latin typeface="Times New Roman" pitchFamily="18" charset="0"/>
                <a:cs typeface="Times New Roman" pitchFamily="18" charset="0"/>
              </a:rPr>
              <a:t>, диспут, </a:t>
            </a:r>
            <a:r>
              <a:rPr lang="ru-RU" sz="1200" dirty="0" err="1">
                <a:solidFill>
                  <a:srgbClr val="002060"/>
                </a:solidFill>
                <a:latin typeface="Times New Roman" pitchFamily="18" charset="0"/>
                <a:cs typeface="Times New Roman" pitchFamily="18" charset="0"/>
                <a:hlinkClick r:id="rId7" tooltip="Тақырып"/>
              </a:rPr>
              <a:t>тақырыптың</a:t>
            </a:r>
            <a:r>
              <a:rPr lang="ru-RU" sz="1200" dirty="0">
                <a:solidFill>
                  <a:srgbClr val="002060"/>
                </a:solidFill>
                <a:latin typeface="Times New Roman" pitchFamily="18" charset="0"/>
                <a:cs typeface="Times New Roman" pitchFamily="18" charset="0"/>
              </a:rPr>
              <a:t> семинар, </a:t>
            </a:r>
            <a:r>
              <a:rPr lang="ru-RU" sz="1200" dirty="0" err="1">
                <a:solidFill>
                  <a:srgbClr val="002060"/>
                </a:solidFill>
                <a:latin typeface="Times New Roman" pitchFamily="18" charset="0"/>
                <a:cs typeface="Times New Roman" pitchFamily="18" charset="0"/>
              </a:rPr>
              <a:t>іс</a:t>
            </a:r>
            <a:r>
              <a:rPr lang="ru-RU" sz="1200" dirty="0">
                <a:solidFill>
                  <a:srgbClr val="002060"/>
                </a:solidFill>
                <a:latin typeface="Times New Roman" pitchFamily="18" charset="0"/>
                <a:cs typeface="Times New Roman" pitchFamily="18" charset="0"/>
              </a:rPr>
              <a:t> </a:t>
            </a:r>
            <a:r>
              <a:rPr lang="ru-RU" sz="1200" dirty="0" err="1">
                <a:solidFill>
                  <a:srgbClr val="002060"/>
                </a:solidFill>
                <a:latin typeface="Times New Roman" pitchFamily="18" charset="0"/>
                <a:cs typeface="Times New Roman" pitchFamily="18" charset="0"/>
                <a:hlinkClick r:id="rId8" tooltip="Ойын"/>
              </a:rPr>
              <a:t>ойын</a:t>
            </a:r>
            <a:r>
              <a:rPr lang="ru-RU" sz="1200" dirty="0">
                <a:solidFill>
                  <a:srgbClr val="002060"/>
                </a:solidFill>
                <a:latin typeface="Times New Roman" pitchFamily="18" charset="0"/>
                <a:cs typeface="Times New Roman" pitchFamily="18" charset="0"/>
              </a:rPr>
              <a:t>, тренинг </a:t>
            </a:r>
            <a:r>
              <a:rPr lang="ru-RU" sz="1200" dirty="0" err="1">
                <a:solidFill>
                  <a:srgbClr val="002060"/>
                </a:solidFill>
                <a:latin typeface="Times New Roman" pitchFamily="18" charset="0"/>
                <a:cs typeface="Times New Roman" pitchFamily="18" charset="0"/>
              </a:rPr>
              <a:t>жатқызуға</a:t>
            </a:r>
            <a:r>
              <a:rPr lang="ru-RU" sz="1200" dirty="0">
                <a:solidFill>
                  <a:srgbClr val="002060"/>
                </a:solidFill>
                <a:latin typeface="Times New Roman" pitchFamily="18" charset="0"/>
                <a:cs typeface="Times New Roman" pitchFamily="18" charset="0"/>
              </a:rPr>
              <a:t> </a:t>
            </a:r>
            <a:r>
              <a:rPr lang="ru-RU" sz="1200" dirty="0" err="1" smtClean="0">
                <a:solidFill>
                  <a:srgbClr val="002060"/>
                </a:solidFill>
                <a:latin typeface="Times New Roman" pitchFamily="18" charset="0"/>
                <a:cs typeface="Times New Roman" pitchFamily="18" charset="0"/>
              </a:rPr>
              <a:t>болады</a:t>
            </a:r>
            <a:r>
              <a:rPr lang="ru-RU" sz="1200" dirty="0" smtClean="0">
                <a:solidFill>
                  <a:srgbClr val="002060"/>
                </a:solidFill>
                <a:latin typeface="Times New Roman" pitchFamily="18" charset="0"/>
                <a:cs typeface="Times New Roman" pitchFamily="18" charset="0"/>
              </a:rPr>
              <a:t>.</a:t>
            </a:r>
          </a:p>
          <a:p>
            <a:pPr algn="just"/>
            <a:endParaRPr lang="ru-RU" sz="1200" dirty="0">
              <a:solidFill>
                <a:srgbClr val="002060"/>
              </a:solidFill>
              <a:latin typeface="Times New Roman" pitchFamily="18" charset="0"/>
              <a:cs typeface="Times New Roman" pitchFamily="18" charset="0"/>
            </a:endParaRPr>
          </a:p>
          <a:p>
            <a:pPr algn="just"/>
            <a:r>
              <a:rPr lang="ru-RU" sz="1400" b="1" dirty="0">
                <a:latin typeface="Times New Roman" pitchFamily="18" charset="0"/>
                <a:cs typeface="Times New Roman" pitchFamily="18" charset="0"/>
              </a:rPr>
              <a:t>2-топ </a:t>
            </a:r>
            <a:r>
              <a:rPr lang="ru-RU" sz="1400" b="1" dirty="0" err="1">
                <a:latin typeface="Times New Roman" pitchFamily="18" charset="0"/>
                <a:cs typeface="Times New Roman" pitchFamily="18" charset="0"/>
              </a:rPr>
              <a:t>мүшелеріне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сұрақ</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Репродуктивті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әдіс</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дегеніміз</a:t>
            </a:r>
            <a:r>
              <a:rPr lang="ru-RU" sz="1400" b="1" dirty="0">
                <a:latin typeface="Times New Roman" pitchFamily="18" charset="0"/>
                <a:cs typeface="Times New Roman" pitchFamily="18" charset="0"/>
              </a:rPr>
              <a:t> не</a:t>
            </a:r>
            <a:r>
              <a:rPr lang="ru-RU" sz="1400" b="1" dirty="0" smtClean="0">
                <a:latin typeface="Times New Roman" pitchFamily="18" charset="0"/>
                <a:cs typeface="Times New Roman" pitchFamily="18" charset="0"/>
              </a:rPr>
              <a:t>?</a:t>
            </a:r>
          </a:p>
          <a:p>
            <a:pPr algn="just"/>
            <a:endParaRPr lang="ru-RU" sz="1400" b="1" dirty="0" smtClean="0"/>
          </a:p>
          <a:p>
            <a:pPr algn="just"/>
            <a:r>
              <a:rPr lang="ru-RU" sz="1200" b="1" dirty="0" err="1">
                <a:latin typeface="Times New Roman" pitchFamily="18" charset="0"/>
                <a:cs typeface="Times New Roman" pitchFamily="18" charset="0"/>
              </a:rPr>
              <a:t>Репродуктивтік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Бұл</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арқылы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мұғалім</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оқушының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іскерлігін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және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дағдыларын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қалыптастырып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тапсырмалар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беріп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өзі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меңгерткен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білімді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үйреткен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іскерлік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дағдыларын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оқушыларға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қайталатады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Оқушылар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мұғалімнің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үлгісі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бойынша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жіктейді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септейді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жоспар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құрып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мұғалімнің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нұсқауымен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тәжірибе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жасайды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Репродуктивтік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мұғалімнен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ұйымдастырушылық</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қабілетті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талап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етеді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Мұғалім</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сөздік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көрнекілік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тәжірибелік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әдістер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арқылы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жаңа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оқу</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материалын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түсіндіреді</a:t>
            </a:r>
            <a:r>
              <a:rPr lang="ru-RU" sz="1200" dirty="0">
                <a:latin typeface="Times New Roman" pitchFamily="18" charset="0"/>
                <a:cs typeface="Times New Roman" pitchFamily="18" charset="0"/>
              </a:rPr>
              <a:t>, ал </a:t>
            </a:r>
            <a:r>
              <a:rPr lang="ru-RU" sz="1200" dirty="0" err="1">
                <a:latin typeface="Times New Roman" pitchFamily="18" charset="0"/>
                <a:cs typeface="Times New Roman" pitchFamily="18" charset="0"/>
              </a:rPr>
              <a:t>оқушылар</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оларды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тапсырмаларды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орындау</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үшін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қолданады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Білімнің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көлемі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көп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болғанда</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репродуктивтік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түсіндірмелі-иллюстративтік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әдіспен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бірге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қолданылады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Репродуктивтік</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әдіс</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арқылы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оқушы</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дайын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білімдерді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есінде</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сақтап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кейін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қатесіз</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айтып</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бергенмен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оның</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ақыл</a:t>
            </a:r>
            <a:r>
              <a:rPr lang="ru-RU" sz="1200" dirty="0">
                <a:latin typeface="Times New Roman" pitchFamily="18" charset="0"/>
                <a:cs typeface="Times New Roman" pitchFamily="18" charset="0"/>
              </a:rPr>
              <a:t>-ой </a:t>
            </a:r>
            <a:r>
              <a:rPr lang="ru-RU" sz="1200" dirty="0" err="1">
                <a:latin typeface="Times New Roman" pitchFamily="18" charset="0"/>
                <a:cs typeface="Times New Roman" pitchFamily="18" charset="0"/>
              </a:rPr>
              <a:t>белсенділігі</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төмен</a:t>
            </a:r>
            <a:r>
              <a:rPr lang="ru-RU" sz="1200" dirty="0">
                <a:latin typeface="Times New Roman" pitchFamily="18" charset="0"/>
                <a:cs typeface="Times New Roman" pitchFamily="18" charset="0"/>
              </a:rPr>
              <a:t> </a:t>
            </a:r>
            <a:r>
              <a:rPr lang="ru-RU" sz="1200" dirty="0" err="1">
                <a:latin typeface="Times New Roman" pitchFamily="18" charset="0"/>
                <a:cs typeface="Times New Roman" pitchFamily="18" charset="0"/>
              </a:rPr>
              <a:t>болады</a:t>
            </a:r>
            <a:r>
              <a:rPr lang="ru-RU" sz="1200" dirty="0">
                <a:latin typeface="Times New Roman" pitchFamily="18" charset="0"/>
                <a:cs typeface="Times New Roman" pitchFamily="18" charset="0"/>
              </a:rPr>
              <a:t>.</a:t>
            </a:r>
            <a:endParaRPr lang="kk-KZ" sz="1200" dirty="0">
              <a:latin typeface="Times New Roman" pitchFamily="18" charset="0"/>
              <a:cs typeface="Times New Roman" pitchFamily="18" charset="0"/>
            </a:endParaRPr>
          </a:p>
          <a:p>
            <a:pPr algn="just"/>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3-топ </a:t>
            </a:r>
            <a:r>
              <a:rPr lang="ru-RU" sz="1400" b="1" dirty="0" err="1">
                <a:latin typeface="Times New Roman" pitchFamily="18" charset="0"/>
                <a:cs typeface="Times New Roman" pitchFamily="18" charset="0"/>
              </a:rPr>
              <a:t>мүшелеріне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сұрақ</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Конструктивті</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әдіс</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дегеніміз</a:t>
            </a:r>
            <a:r>
              <a:rPr lang="ru-RU" sz="1400" b="1" dirty="0">
                <a:latin typeface="Times New Roman" pitchFamily="18" charset="0"/>
                <a:cs typeface="Times New Roman" pitchFamily="18" charset="0"/>
              </a:rPr>
              <a:t> не</a:t>
            </a:r>
            <a:r>
              <a:rPr lang="ru-RU" sz="1400" b="1" dirty="0" smtClean="0">
                <a:latin typeface="Times New Roman" pitchFamily="18" charset="0"/>
                <a:cs typeface="Times New Roman" pitchFamily="18" charset="0"/>
              </a:rPr>
              <a:t>?</a:t>
            </a:r>
          </a:p>
          <a:p>
            <a:pPr algn="just"/>
            <a:r>
              <a:rPr lang="ru-RU" sz="1200" dirty="0" err="1" smtClean="0">
                <a:latin typeface="Times New Roman" pitchFamily="18" charset="0"/>
                <a:cs typeface="Times New Roman" pitchFamily="18" charset="0"/>
              </a:rPr>
              <a:t>Конструктивтік</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оқыту</a:t>
            </a:r>
            <a:r>
              <a:rPr lang="ru-RU" sz="1200" dirty="0" smtClean="0">
                <a:latin typeface="Times New Roman" pitchFamily="18" charset="0"/>
                <a:cs typeface="Times New Roman" pitchFamily="18" charset="0"/>
              </a:rPr>
              <a:t> </a:t>
            </a:r>
            <a:r>
              <a:rPr lang="ru-RU" sz="1200" dirty="0">
                <a:latin typeface="Times New Roman" pitchFamily="18" charset="0"/>
                <a:cs typeface="Times New Roman" pitchFamily="18" charset="0"/>
              </a:rPr>
              <a:t>– </a:t>
            </a:r>
            <a:r>
              <a:rPr lang="kk-KZ" sz="1200" dirty="0" smtClean="0"/>
              <a:t>бұл </a:t>
            </a:r>
            <a:r>
              <a:rPr lang="kk-KZ" sz="1200" dirty="0" smtClean="0">
                <a:latin typeface="Times New Roman" pitchFamily="18" charset="0"/>
                <a:cs typeface="Times New Roman" pitchFamily="18" charset="0"/>
              </a:rPr>
              <a:t>конструктивтік тұлғаны дамыту мен қалыптастыруға бағытталған оқытудың әртүрлі тәсілдерінің ерекше интеграциясы.</a:t>
            </a:r>
            <a:r>
              <a:rPr lang="kk-KZ" sz="1200" dirty="0" smtClean="0"/>
              <a:t> </a:t>
            </a:r>
            <a:r>
              <a:rPr lang="kk-KZ" sz="1200" dirty="0" smtClean="0">
                <a:latin typeface="Times New Roman" pitchFamily="18" charset="0"/>
                <a:cs typeface="Times New Roman" pitchFamily="18" charset="0"/>
              </a:rPr>
              <a:t>Конструктивті тұлға – сындарлылық негіздері (өзіндік мотивация; конструктивті дағдылар; сындарлы ойлау) қалыптасқан шығармашылық тұлға.</a:t>
            </a:r>
          </a:p>
          <a:p>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4-топ </a:t>
            </a:r>
            <a:r>
              <a:rPr lang="ru-RU" sz="1400" b="1" dirty="0" err="1">
                <a:latin typeface="Times New Roman" pitchFamily="18" charset="0"/>
                <a:cs typeface="Times New Roman" pitchFamily="18" charset="0"/>
              </a:rPr>
              <a:t>мүшелеріне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сұрақ</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Әдістердің</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қайсысы</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тиімді</a:t>
            </a:r>
            <a:r>
              <a:rPr lang="ru-RU" sz="1400" b="1" dirty="0">
                <a:latin typeface="Times New Roman" pitchFamily="18" charset="0"/>
                <a:cs typeface="Times New Roman" pitchFamily="18" charset="0"/>
              </a:rPr>
              <a:t> </a:t>
            </a:r>
            <a:r>
              <a:rPr lang="ru-RU" sz="1400" b="1" dirty="0" smtClean="0"/>
              <a:t>?</a:t>
            </a:r>
            <a:endParaRPr lang="ru-RU" sz="1400" b="1" dirty="0"/>
          </a:p>
        </p:txBody>
      </p:sp>
    </p:spTree>
    <p:extLst>
      <p:ext uri="{BB962C8B-B14F-4D97-AF65-F5344CB8AC3E}">
        <p14:creationId xmlns:p14="http://schemas.microsoft.com/office/powerpoint/2010/main" val="5682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4" y="836712"/>
            <a:ext cx="5832648" cy="4524315"/>
          </a:xfrm>
          <a:prstGeom prst="rect">
            <a:avLst/>
          </a:prstGeom>
        </p:spPr>
        <p:txBody>
          <a:bodyPr wrap="square">
            <a:spAutoFit/>
          </a:bodyPr>
          <a:lstStyle/>
          <a:p>
            <a:r>
              <a:rPr lang="kk-KZ" sz="2400" b="1" dirty="0">
                <a:latin typeface="Times New Roman" pitchFamily="18" charset="0"/>
                <a:cs typeface="Times New Roman" pitchFamily="18" charset="0"/>
              </a:rPr>
              <a:t>Нәтижесі :</a:t>
            </a:r>
            <a:r>
              <a:rPr lang="kk-KZ" sz="2400" dirty="0">
                <a:latin typeface="Times New Roman" pitchFamily="18" charset="0"/>
                <a:cs typeface="Times New Roman" pitchFamily="18" charset="0"/>
              </a:rPr>
              <a:t> Интербелсенді оқыту әдістерін пайдалану кезінде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тиянақты білім;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қиялдау мен шығармашылық;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тез тіл табысу;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белсенді өмірлік көзқарас;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командалық рух;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жеке; дербестік құндылық;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өз пікірін білдіру, еркіндік;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іс - әрекетке ерекше назар аудару; </a:t>
            </a:r>
            <a:br>
              <a:rPr lang="kk-KZ" sz="2400" dirty="0">
                <a:latin typeface="Times New Roman" pitchFamily="18" charset="0"/>
                <a:cs typeface="Times New Roman" pitchFamily="18" charset="0"/>
              </a:rPr>
            </a:br>
            <a:r>
              <a:rPr lang="kk-KZ" sz="2400" dirty="0">
                <a:latin typeface="Times New Roman" pitchFamily="18" charset="0"/>
                <a:cs typeface="Times New Roman" pitchFamily="18" charset="0"/>
              </a:rPr>
              <a:t>• өзара сыйластық дағдылары дамиды </a:t>
            </a:r>
            <a:br>
              <a:rPr lang="kk-KZ"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99250510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499</Words>
  <Application>Microsoft Office PowerPoint</Application>
  <PresentationFormat>Экран (4:3)</PresentationFormat>
  <Paragraphs>82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12</cp:revision>
  <dcterms:created xsi:type="dcterms:W3CDTF">2021-12-14T08:39:40Z</dcterms:created>
  <dcterms:modified xsi:type="dcterms:W3CDTF">2022-02-03T08:07:41Z</dcterms:modified>
</cp:coreProperties>
</file>