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119406-2BF7-4011-9BAC-FD81C0F7BFCB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60978C6-7FEE-4FD0-A13A-41CB1DC6216D}">
      <dgm:prSet phldrT="[Текст]" custT="1"/>
      <dgm:spPr/>
      <dgm:t>
        <a:bodyPr/>
        <a:lstStyle/>
        <a:p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Индивидуальные группы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9593A55F-5D39-4B4D-AA75-43CAF720334D}" type="parTrans" cxnId="{77AA6129-2505-4629-8D6D-71F9731530FE}">
      <dgm:prSet/>
      <dgm:spPr/>
      <dgm:t>
        <a:bodyPr/>
        <a:lstStyle/>
        <a:p>
          <a:endParaRPr lang="ru-RU" sz="1800" b="1">
            <a:latin typeface="Times New Roman" pitchFamily="18" charset="0"/>
            <a:cs typeface="Times New Roman" pitchFamily="18" charset="0"/>
          </a:endParaRPr>
        </a:p>
      </dgm:t>
    </dgm:pt>
    <dgm:pt modelId="{AAEDCC25-E743-46C0-98CB-87E056114D2C}" type="sibTrans" cxnId="{77AA6129-2505-4629-8D6D-71F9731530FE}">
      <dgm:prSet/>
      <dgm:spPr/>
      <dgm:t>
        <a:bodyPr/>
        <a:lstStyle/>
        <a:p>
          <a:endParaRPr lang="ru-RU" sz="1800" b="1">
            <a:latin typeface="Times New Roman" pitchFamily="18" charset="0"/>
            <a:cs typeface="Times New Roman" pitchFamily="18" charset="0"/>
          </a:endParaRPr>
        </a:p>
      </dgm:t>
    </dgm:pt>
    <dgm:pt modelId="{297F5A98-FB12-46BB-B9E3-A1FFF7E5D8AD}">
      <dgm:prSet phldrT="[Текст]" custT="1"/>
      <dgm:spPr/>
      <dgm:t>
        <a:bodyPr/>
        <a:lstStyle/>
        <a:p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1 И - 1 уч-ся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0260DE7F-5D21-4519-91B3-644829DF69EF}" type="parTrans" cxnId="{18142FF4-73CB-419D-A35C-F2404EDBB067}">
      <dgm:prSet/>
      <dgm:spPr/>
      <dgm:t>
        <a:bodyPr/>
        <a:lstStyle/>
        <a:p>
          <a:endParaRPr lang="ru-RU" sz="1800" b="1">
            <a:latin typeface="Times New Roman" pitchFamily="18" charset="0"/>
            <a:cs typeface="Times New Roman" pitchFamily="18" charset="0"/>
          </a:endParaRPr>
        </a:p>
      </dgm:t>
    </dgm:pt>
    <dgm:pt modelId="{6D86CEB1-915D-4075-A107-C47028CFFA29}" type="sibTrans" cxnId="{18142FF4-73CB-419D-A35C-F2404EDBB067}">
      <dgm:prSet/>
      <dgm:spPr/>
      <dgm:t>
        <a:bodyPr/>
        <a:lstStyle/>
        <a:p>
          <a:endParaRPr lang="ru-RU" sz="1800" b="1">
            <a:latin typeface="Times New Roman" pitchFamily="18" charset="0"/>
            <a:cs typeface="Times New Roman" pitchFamily="18" charset="0"/>
          </a:endParaRPr>
        </a:p>
      </dgm:t>
    </dgm:pt>
    <dgm:pt modelId="{CE696519-583E-47D8-8CDB-1D5F4BA13DF3}">
      <dgm:prSet phldrT="[Текст]" custT="1"/>
      <dgm:spPr/>
      <dgm:t>
        <a:bodyPr/>
        <a:lstStyle/>
        <a:p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Смена</a:t>
          </a:r>
        </a:p>
        <a:p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Язык обучения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D14A8C86-A001-4DBC-9ECB-E9CE147B0544}" type="parTrans" cxnId="{21EA9C1F-C843-408F-87BB-394314DA70A2}">
      <dgm:prSet/>
      <dgm:spPr/>
      <dgm:t>
        <a:bodyPr/>
        <a:lstStyle/>
        <a:p>
          <a:endParaRPr lang="ru-RU" sz="1800" b="1">
            <a:latin typeface="Times New Roman" pitchFamily="18" charset="0"/>
            <a:cs typeface="Times New Roman" pitchFamily="18" charset="0"/>
          </a:endParaRPr>
        </a:p>
      </dgm:t>
    </dgm:pt>
    <dgm:pt modelId="{66A761D5-FEB4-4D1D-B338-9B2FA717A8E7}" type="sibTrans" cxnId="{21EA9C1F-C843-408F-87BB-394314DA70A2}">
      <dgm:prSet/>
      <dgm:spPr/>
      <dgm:t>
        <a:bodyPr/>
        <a:lstStyle/>
        <a:p>
          <a:endParaRPr lang="ru-RU" sz="1800" b="1">
            <a:latin typeface="Times New Roman" pitchFamily="18" charset="0"/>
            <a:cs typeface="Times New Roman" pitchFamily="18" charset="0"/>
          </a:endParaRPr>
        </a:p>
      </dgm:t>
    </dgm:pt>
    <dgm:pt modelId="{8618C118-0F32-4C48-A1FD-D933F4ADCA5F}">
      <dgm:prSet phldrT="[Текст]" custT="1"/>
      <dgm:spPr/>
      <dgm:t>
        <a:bodyPr/>
        <a:lstStyle/>
        <a:p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2 смена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72EB5502-0B0B-4451-A153-5977ECF3077A}" type="parTrans" cxnId="{199805A7-2157-4206-8A50-53196FCA63F6}">
      <dgm:prSet/>
      <dgm:spPr/>
      <dgm:t>
        <a:bodyPr/>
        <a:lstStyle/>
        <a:p>
          <a:endParaRPr lang="ru-RU" sz="1800" b="1">
            <a:latin typeface="Times New Roman" pitchFamily="18" charset="0"/>
            <a:cs typeface="Times New Roman" pitchFamily="18" charset="0"/>
          </a:endParaRPr>
        </a:p>
      </dgm:t>
    </dgm:pt>
    <dgm:pt modelId="{0258EE48-E9AE-40A1-BFBD-E1A9D5FFCEF2}" type="sibTrans" cxnId="{199805A7-2157-4206-8A50-53196FCA63F6}">
      <dgm:prSet/>
      <dgm:spPr/>
      <dgm:t>
        <a:bodyPr/>
        <a:lstStyle/>
        <a:p>
          <a:endParaRPr lang="ru-RU" sz="1800" b="1">
            <a:latin typeface="Times New Roman" pitchFamily="18" charset="0"/>
            <a:cs typeface="Times New Roman" pitchFamily="18" charset="0"/>
          </a:endParaRPr>
        </a:p>
      </dgm:t>
    </dgm:pt>
    <dgm:pt modelId="{84C893E2-B172-4AF5-ABF7-D5BF62F77D2E}">
      <dgm:prSet phldrT="[Текст]" custT="1"/>
      <dgm:spPr/>
      <dgm:t>
        <a:bodyPr/>
        <a:lstStyle/>
        <a:p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Казахский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3B599435-B21F-430F-B1BB-3A80FA9F04AB}" type="parTrans" cxnId="{73B822CF-E053-4549-A87A-D31687D4B560}">
      <dgm:prSet/>
      <dgm:spPr/>
      <dgm:t>
        <a:bodyPr/>
        <a:lstStyle/>
        <a:p>
          <a:endParaRPr lang="ru-RU" sz="1800" b="1">
            <a:latin typeface="Times New Roman" pitchFamily="18" charset="0"/>
            <a:cs typeface="Times New Roman" pitchFamily="18" charset="0"/>
          </a:endParaRPr>
        </a:p>
      </dgm:t>
    </dgm:pt>
    <dgm:pt modelId="{6A432C4C-278A-47E9-B2ED-3FB339DDF18F}" type="sibTrans" cxnId="{73B822CF-E053-4549-A87A-D31687D4B560}">
      <dgm:prSet/>
      <dgm:spPr/>
      <dgm:t>
        <a:bodyPr/>
        <a:lstStyle/>
        <a:p>
          <a:endParaRPr lang="ru-RU" sz="1800" b="1">
            <a:latin typeface="Times New Roman" pitchFamily="18" charset="0"/>
            <a:cs typeface="Times New Roman" pitchFamily="18" charset="0"/>
          </a:endParaRPr>
        </a:p>
      </dgm:t>
    </dgm:pt>
    <dgm:pt modelId="{0B1A0B79-14D6-4198-8DA9-97FEC952BC25}">
      <dgm:prSet phldrT="[Текст]" custT="1"/>
      <dgm:spPr/>
      <dgm:t>
        <a:bodyPr/>
        <a:lstStyle/>
        <a:p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Индивидуальные группы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2567F851-87DC-45C9-A025-42A90D144708}" type="parTrans" cxnId="{3837A991-EE33-48A8-8BCF-B3FD583907A4}">
      <dgm:prSet/>
      <dgm:spPr/>
      <dgm:t>
        <a:bodyPr/>
        <a:lstStyle/>
        <a:p>
          <a:endParaRPr lang="ru-RU" sz="1800" b="1">
            <a:latin typeface="Times New Roman" pitchFamily="18" charset="0"/>
            <a:cs typeface="Times New Roman" pitchFamily="18" charset="0"/>
          </a:endParaRPr>
        </a:p>
      </dgm:t>
    </dgm:pt>
    <dgm:pt modelId="{F685AA81-D7ED-4011-9612-01A8ED08792C}" type="sibTrans" cxnId="{3837A991-EE33-48A8-8BCF-B3FD583907A4}">
      <dgm:prSet/>
      <dgm:spPr/>
      <dgm:t>
        <a:bodyPr/>
        <a:lstStyle/>
        <a:p>
          <a:endParaRPr lang="ru-RU" sz="1800" b="1">
            <a:latin typeface="Times New Roman" pitchFamily="18" charset="0"/>
            <a:cs typeface="Times New Roman" pitchFamily="18" charset="0"/>
          </a:endParaRPr>
        </a:p>
      </dgm:t>
    </dgm:pt>
    <dgm:pt modelId="{007A519F-F90D-4AA2-A74D-865090C47D63}">
      <dgm:prSet phldrT="[Текст]" custT="1"/>
      <dgm:spPr/>
      <dgm:t>
        <a:bodyPr/>
        <a:lstStyle/>
        <a:p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8 И – 1 уч-ся 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9EBC9F75-F3AA-4596-BF4F-4A773A30B7CF}" type="parTrans" cxnId="{EF0F4C5C-CA30-47AA-9AD2-E68F3575478E}">
      <dgm:prSet/>
      <dgm:spPr/>
      <dgm:t>
        <a:bodyPr/>
        <a:lstStyle/>
        <a:p>
          <a:endParaRPr lang="ru-RU" sz="1800" b="1">
            <a:latin typeface="Times New Roman" pitchFamily="18" charset="0"/>
            <a:cs typeface="Times New Roman" pitchFamily="18" charset="0"/>
          </a:endParaRPr>
        </a:p>
      </dgm:t>
    </dgm:pt>
    <dgm:pt modelId="{4BB827D6-5BD6-484E-A420-9698064AD7FA}" type="sibTrans" cxnId="{EF0F4C5C-CA30-47AA-9AD2-E68F3575478E}">
      <dgm:prSet/>
      <dgm:spPr/>
      <dgm:t>
        <a:bodyPr/>
        <a:lstStyle/>
        <a:p>
          <a:endParaRPr lang="ru-RU" sz="1800" b="1">
            <a:latin typeface="Times New Roman" pitchFamily="18" charset="0"/>
            <a:cs typeface="Times New Roman" pitchFamily="18" charset="0"/>
          </a:endParaRPr>
        </a:p>
      </dgm:t>
    </dgm:pt>
    <dgm:pt modelId="{04AE4807-F804-4C7B-8A17-FD62407705C7}">
      <dgm:prSet phldrT="[Текст]" custT="1"/>
      <dgm:spPr/>
      <dgm:t>
        <a:bodyPr/>
        <a:lstStyle/>
        <a:p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8 І -  2 уч-ся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2F136308-2BE9-4281-813A-5D1E41B1AEA9}" type="parTrans" cxnId="{8DC334C5-5239-4DA4-8A2C-C11A48CE1BFC}">
      <dgm:prSet/>
      <dgm:spPr/>
      <dgm:t>
        <a:bodyPr/>
        <a:lstStyle/>
        <a:p>
          <a:endParaRPr lang="ru-RU" sz="1800" b="1">
            <a:latin typeface="Times New Roman" pitchFamily="18" charset="0"/>
            <a:cs typeface="Times New Roman" pitchFamily="18" charset="0"/>
          </a:endParaRPr>
        </a:p>
      </dgm:t>
    </dgm:pt>
    <dgm:pt modelId="{FF47FDFB-F546-4975-B5E7-BEFCDFBDF1A9}" type="sibTrans" cxnId="{8DC334C5-5239-4DA4-8A2C-C11A48CE1BFC}">
      <dgm:prSet/>
      <dgm:spPr/>
      <dgm:t>
        <a:bodyPr/>
        <a:lstStyle/>
        <a:p>
          <a:endParaRPr lang="ru-RU" sz="1800" b="1">
            <a:latin typeface="Times New Roman" pitchFamily="18" charset="0"/>
            <a:cs typeface="Times New Roman" pitchFamily="18" charset="0"/>
          </a:endParaRPr>
        </a:p>
      </dgm:t>
    </dgm:pt>
    <dgm:pt modelId="{19A7B485-88EE-4EA3-9152-6D39090BC5A9}">
      <dgm:prSet phldrT="[Текст]" custT="1"/>
      <dgm:spPr/>
      <dgm:t>
        <a:bodyPr/>
        <a:lstStyle/>
        <a:p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2 И -4 уч-ся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CC22732B-8607-4E3A-B695-24B33A11246E}" type="parTrans" cxnId="{4C591249-F3C6-4A5C-AFBC-440E1BB0B885}">
      <dgm:prSet/>
      <dgm:spPr/>
      <dgm:t>
        <a:bodyPr/>
        <a:lstStyle/>
        <a:p>
          <a:endParaRPr lang="ru-RU" sz="1800" b="1">
            <a:latin typeface="Times New Roman" pitchFamily="18" charset="0"/>
            <a:cs typeface="Times New Roman" pitchFamily="18" charset="0"/>
          </a:endParaRPr>
        </a:p>
      </dgm:t>
    </dgm:pt>
    <dgm:pt modelId="{D770FDB6-C7D5-4420-9148-7391A93201ED}" type="sibTrans" cxnId="{4C591249-F3C6-4A5C-AFBC-440E1BB0B885}">
      <dgm:prSet/>
      <dgm:spPr/>
      <dgm:t>
        <a:bodyPr/>
        <a:lstStyle/>
        <a:p>
          <a:endParaRPr lang="ru-RU" sz="1800" b="1">
            <a:latin typeface="Times New Roman" pitchFamily="18" charset="0"/>
            <a:cs typeface="Times New Roman" pitchFamily="18" charset="0"/>
          </a:endParaRPr>
        </a:p>
      </dgm:t>
    </dgm:pt>
    <dgm:pt modelId="{50C123EF-A422-4A92-B02A-4062848864E4}">
      <dgm:prSet phldrT="[Текст]" custT="1"/>
      <dgm:spPr/>
      <dgm:t>
        <a:bodyPr/>
        <a:lstStyle/>
        <a:p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0E256E32-9724-4857-859E-C72D7A23CAE3}" type="parTrans" cxnId="{8464A515-000A-4BB2-BC5E-E225734898C4}">
      <dgm:prSet/>
      <dgm:spPr/>
      <dgm:t>
        <a:bodyPr/>
        <a:lstStyle/>
        <a:p>
          <a:endParaRPr lang="ru-RU" sz="1800" b="1">
            <a:latin typeface="Times New Roman" pitchFamily="18" charset="0"/>
            <a:cs typeface="Times New Roman" pitchFamily="18" charset="0"/>
          </a:endParaRPr>
        </a:p>
      </dgm:t>
    </dgm:pt>
    <dgm:pt modelId="{E63235AC-4745-49EA-B2CA-7F1E2EB33C2D}" type="sibTrans" cxnId="{8464A515-000A-4BB2-BC5E-E225734898C4}">
      <dgm:prSet/>
      <dgm:spPr/>
      <dgm:t>
        <a:bodyPr/>
        <a:lstStyle/>
        <a:p>
          <a:endParaRPr lang="ru-RU" sz="1800" b="1">
            <a:latin typeface="Times New Roman" pitchFamily="18" charset="0"/>
            <a:cs typeface="Times New Roman" pitchFamily="18" charset="0"/>
          </a:endParaRPr>
        </a:p>
      </dgm:t>
    </dgm:pt>
    <dgm:pt modelId="{9604181E-F99B-44F7-9F4B-C9F219ED5155}">
      <dgm:prSet phldrT="[Текст]" custT="1"/>
      <dgm:spPr/>
      <dgm:t>
        <a:bodyPr/>
        <a:lstStyle/>
        <a:p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9 И -  7 уч-ся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4931E1A0-D38C-4674-B645-1B2B08FA2E35}" type="parTrans" cxnId="{5108A3C6-967F-4246-A94A-D1C0496158FA}">
      <dgm:prSet/>
      <dgm:spPr/>
      <dgm:t>
        <a:bodyPr/>
        <a:lstStyle/>
        <a:p>
          <a:endParaRPr lang="ru-RU" sz="1800" b="1">
            <a:latin typeface="Times New Roman" pitchFamily="18" charset="0"/>
            <a:cs typeface="Times New Roman" pitchFamily="18" charset="0"/>
          </a:endParaRPr>
        </a:p>
      </dgm:t>
    </dgm:pt>
    <dgm:pt modelId="{B8BA51C8-CE6A-4A3A-8C53-2789D9633A01}" type="sibTrans" cxnId="{5108A3C6-967F-4246-A94A-D1C0496158FA}">
      <dgm:prSet/>
      <dgm:spPr/>
      <dgm:t>
        <a:bodyPr/>
        <a:lstStyle/>
        <a:p>
          <a:endParaRPr lang="ru-RU" sz="1800" b="1">
            <a:latin typeface="Times New Roman" pitchFamily="18" charset="0"/>
            <a:cs typeface="Times New Roman" pitchFamily="18" charset="0"/>
          </a:endParaRPr>
        </a:p>
      </dgm:t>
    </dgm:pt>
    <dgm:pt modelId="{E194A976-ACF9-4F43-BC99-FF76CB42CABD}">
      <dgm:prSet phldrT="[Текст]" custT="1"/>
      <dgm:spPr/>
      <dgm:t>
        <a:bodyPr/>
        <a:lstStyle/>
        <a:p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EC80C8EA-AE58-49AD-868E-AE1AD0C9F020}" type="parTrans" cxnId="{1ED53770-E623-47C5-AAAD-8BB3D88AEF0E}">
      <dgm:prSet/>
      <dgm:spPr/>
      <dgm:t>
        <a:bodyPr/>
        <a:lstStyle/>
        <a:p>
          <a:endParaRPr lang="ru-RU" sz="1800" b="1">
            <a:latin typeface="Times New Roman" pitchFamily="18" charset="0"/>
            <a:cs typeface="Times New Roman" pitchFamily="18" charset="0"/>
          </a:endParaRPr>
        </a:p>
      </dgm:t>
    </dgm:pt>
    <dgm:pt modelId="{ED79CF00-890E-44ED-ABE8-DDA67730D622}" type="sibTrans" cxnId="{1ED53770-E623-47C5-AAAD-8BB3D88AEF0E}">
      <dgm:prSet/>
      <dgm:spPr/>
      <dgm:t>
        <a:bodyPr/>
        <a:lstStyle/>
        <a:p>
          <a:endParaRPr lang="ru-RU" sz="1800" b="1">
            <a:latin typeface="Times New Roman" pitchFamily="18" charset="0"/>
            <a:cs typeface="Times New Roman" pitchFamily="18" charset="0"/>
          </a:endParaRPr>
        </a:p>
      </dgm:t>
    </dgm:pt>
    <dgm:pt modelId="{A44D05F1-AAC9-4EB3-8C6D-97BA0203ED80}">
      <dgm:prSet phldrT="[Текст]" custT="1"/>
      <dgm:spPr/>
      <dgm:t>
        <a:bodyPr/>
        <a:lstStyle/>
        <a:p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AF0A19FD-2F56-4CED-B076-9F5707129E10}" type="parTrans" cxnId="{69A2008A-E398-4DBB-9574-49380F01397E}">
      <dgm:prSet/>
      <dgm:spPr/>
      <dgm:t>
        <a:bodyPr/>
        <a:lstStyle/>
        <a:p>
          <a:endParaRPr lang="ru-RU"/>
        </a:p>
      </dgm:t>
    </dgm:pt>
    <dgm:pt modelId="{F421E408-D687-4035-956E-72B88755C074}" type="sibTrans" cxnId="{69A2008A-E398-4DBB-9574-49380F01397E}">
      <dgm:prSet/>
      <dgm:spPr/>
      <dgm:t>
        <a:bodyPr/>
        <a:lstStyle/>
        <a:p>
          <a:endParaRPr lang="ru-RU"/>
        </a:p>
      </dgm:t>
    </dgm:pt>
    <dgm:pt modelId="{7709FC3E-163E-4D2E-A72A-E4DB203794D5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3 И – 2 уч-ся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E4BFA6FE-C30E-4D32-9A4A-C214A480A169}" type="parTrans" cxnId="{2CF4A153-36A4-4BBE-875A-3BF2EC8761DD}">
      <dgm:prSet/>
      <dgm:spPr/>
      <dgm:t>
        <a:bodyPr/>
        <a:lstStyle/>
        <a:p>
          <a:endParaRPr lang="ru-RU"/>
        </a:p>
      </dgm:t>
    </dgm:pt>
    <dgm:pt modelId="{D2AC7691-7583-474A-8C48-B61F41CE7FC6}" type="sibTrans" cxnId="{2CF4A153-36A4-4BBE-875A-3BF2EC8761DD}">
      <dgm:prSet/>
      <dgm:spPr/>
      <dgm:t>
        <a:bodyPr/>
        <a:lstStyle/>
        <a:p>
          <a:endParaRPr lang="ru-RU"/>
        </a:p>
      </dgm:t>
    </dgm:pt>
    <dgm:pt modelId="{0E4B3B20-876B-4522-AFC3-78C182751CDD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4 И – 2 уч-ся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DC4B077E-2069-4B87-9258-6ED6A462D5C9}" type="parTrans" cxnId="{B0BA5B92-3495-4325-A678-BDB45CDDCF08}">
      <dgm:prSet/>
      <dgm:spPr/>
      <dgm:t>
        <a:bodyPr/>
        <a:lstStyle/>
        <a:p>
          <a:endParaRPr lang="ru-RU"/>
        </a:p>
      </dgm:t>
    </dgm:pt>
    <dgm:pt modelId="{7E63B0F2-976C-461B-A589-D079E1D8B157}" type="sibTrans" cxnId="{B0BA5B92-3495-4325-A678-BDB45CDDCF08}">
      <dgm:prSet/>
      <dgm:spPr/>
      <dgm:t>
        <a:bodyPr/>
        <a:lstStyle/>
        <a:p>
          <a:endParaRPr lang="ru-RU"/>
        </a:p>
      </dgm:t>
    </dgm:pt>
    <dgm:pt modelId="{5B800E13-0179-4C3E-A027-CE43989B5445}">
      <dgm:prSet phldrT="[Текст]" custT="1"/>
      <dgm:spPr/>
      <dgm:t>
        <a:bodyPr/>
        <a:lstStyle/>
        <a:p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5 И – 1 уч-ся 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1E640BF2-DB24-4304-945C-A3828163ED7E}" type="parTrans" cxnId="{54662056-7467-48E2-8F40-2EA449B67B7B}">
      <dgm:prSet/>
      <dgm:spPr/>
      <dgm:t>
        <a:bodyPr/>
        <a:lstStyle/>
        <a:p>
          <a:endParaRPr lang="ru-RU"/>
        </a:p>
      </dgm:t>
    </dgm:pt>
    <dgm:pt modelId="{89F9062C-2A41-4A0B-8DEC-37D875214BB0}" type="sibTrans" cxnId="{54662056-7467-48E2-8F40-2EA449B67B7B}">
      <dgm:prSet/>
      <dgm:spPr/>
      <dgm:t>
        <a:bodyPr/>
        <a:lstStyle/>
        <a:p>
          <a:endParaRPr lang="ru-RU"/>
        </a:p>
      </dgm:t>
    </dgm:pt>
    <dgm:pt modelId="{BB8DE6AC-00D5-43B0-9558-887E6AE3223A}">
      <dgm:prSet custT="1"/>
      <dgm:spPr/>
      <dgm:t>
        <a:bodyPr/>
        <a:lstStyle/>
        <a:p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6 И -  2 уч-ся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2048D0A8-7F91-46E8-9EC1-059D261C5059}" type="parTrans" cxnId="{637EA9AC-E348-4087-BACA-48B5898D5323}">
      <dgm:prSet/>
      <dgm:spPr/>
      <dgm:t>
        <a:bodyPr/>
        <a:lstStyle/>
        <a:p>
          <a:endParaRPr lang="ru-RU"/>
        </a:p>
      </dgm:t>
    </dgm:pt>
    <dgm:pt modelId="{494B7925-224D-4C91-A1C4-A7EFBB6B69FF}" type="sibTrans" cxnId="{637EA9AC-E348-4087-BACA-48B5898D5323}">
      <dgm:prSet/>
      <dgm:spPr/>
      <dgm:t>
        <a:bodyPr/>
        <a:lstStyle/>
        <a:p>
          <a:endParaRPr lang="ru-RU"/>
        </a:p>
      </dgm:t>
    </dgm:pt>
    <dgm:pt modelId="{F669C4AD-3614-432B-947A-A62C1B31CD1E}">
      <dgm:prSet custT="1"/>
      <dgm:spPr/>
      <dgm:t>
        <a:bodyPr/>
        <a:lstStyle/>
        <a:p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7 И -  7 уч-ся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1E33BEEE-28F9-4A23-A601-F67226CF095C}" type="parTrans" cxnId="{4C352FE3-53F3-4491-83DE-D60561751532}">
      <dgm:prSet/>
      <dgm:spPr/>
      <dgm:t>
        <a:bodyPr/>
        <a:lstStyle/>
        <a:p>
          <a:endParaRPr lang="ru-RU"/>
        </a:p>
      </dgm:t>
    </dgm:pt>
    <dgm:pt modelId="{FD990BCA-0422-4C1C-8716-316607E4AB34}" type="sibTrans" cxnId="{4C352FE3-53F3-4491-83DE-D60561751532}">
      <dgm:prSet/>
      <dgm:spPr/>
      <dgm:t>
        <a:bodyPr/>
        <a:lstStyle/>
        <a:p>
          <a:endParaRPr lang="ru-RU"/>
        </a:p>
      </dgm:t>
    </dgm:pt>
    <dgm:pt modelId="{A6071035-92AB-44E6-A133-14832EA87317}">
      <dgm:prSet phldrT="[Текст]" custT="1"/>
      <dgm:spPr/>
      <dgm:t>
        <a:bodyPr/>
        <a:lstStyle/>
        <a:p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9 І – 5 уч-ся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484D95DF-0956-408B-9D2D-ACC0B7E53A78}" type="parTrans" cxnId="{47903C67-37E7-4B80-A891-3E8C1566DB71}">
      <dgm:prSet/>
      <dgm:spPr/>
      <dgm:t>
        <a:bodyPr/>
        <a:lstStyle/>
        <a:p>
          <a:endParaRPr lang="ru-RU"/>
        </a:p>
      </dgm:t>
    </dgm:pt>
    <dgm:pt modelId="{7688B552-CBE1-4164-B800-9E0850400210}" type="sibTrans" cxnId="{47903C67-37E7-4B80-A891-3E8C1566DB71}">
      <dgm:prSet/>
      <dgm:spPr/>
      <dgm:t>
        <a:bodyPr/>
        <a:lstStyle/>
        <a:p>
          <a:endParaRPr lang="ru-RU"/>
        </a:p>
      </dgm:t>
    </dgm:pt>
    <dgm:pt modelId="{5686ED14-48C4-4EBB-BE6A-ADEFF0482EA1}">
      <dgm:prSet phldrT="[Текст]" custT="1"/>
      <dgm:spPr/>
      <dgm:t>
        <a:bodyPr/>
        <a:lstStyle/>
        <a:p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10 И – 7 уч-ся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06716B3B-D862-43B1-B871-3237EDFD13AD}" type="parTrans" cxnId="{DB7DE077-D626-43DB-9F3A-B42EEFAE3891}">
      <dgm:prSet/>
      <dgm:spPr/>
      <dgm:t>
        <a:bodyPr/>
        <a:lstStyle/>
        <a:p>
          <a:endParaRPr lang="ru-RU"/>
        </a:p>
      </dgm:t>
    </dgm:pt>
    <dgm:pt modelId="{B6AEE8FC-26FB-4461-846B-E1FD4BD3FF1E}" type="sibTrans" cxnId="{DB7DE077-D626-43DB-9F3A-B42EEFAE3891}">
      <dgm:prSet/>
      <dgm:spPr/>
      <dgm:t>
        <a:bodyPr/>
        <a:lstStyle/>
        <a:p>
          <a:endParaRPr lang="ru-RU"/>
        </a:p>
      </dgm:t>
    </dgm:pt>
    <dgm:pt modelId="{7202F278-330E-453B-B146-5E45B704421D}">
      <dgm:prSet phldrT="[Текст]" custT="1"/>
      <dgm:spPr/>
      <dgm:t>
        <a:bodyPr/>
        <a:lstStyle/>
        <a:p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10 І – 3 уч-ся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6FC56625-5AF9-4E41-8025-3999D3C8FEC1}" type="parTrans" cxnId="{BBEED04C-1C87-42B8-80F6-F70BE81B61DB}">
      <dgm:prSet/>
      <dgm:spPr/>
      <dgm:t>
        <a:bodyPr/>
        <a:lstStyle/>
        <a:p>
          <a:endParaRPr lang="ru-RU"/>
        </a:p>
      </dgm:t>
    </dgm:pt>
    <dgm:pt modelId="{54D7011B-A1B5-41F4-9E62-DA5AFBB6701B}" type="sibTrans" cxnId="{BBEED04C-1C87-42B8-80F6-F70BE81B61DB}">
      <dgm:prSet/>
      <dgm:spPr/>
      <dgm:t>
        <a:bodyPr/>
        <a:lstStyle/>
        <a:p>
          <a:endParaRPr lang="ru-RU"/>
        </a:p>
      </dgm:t>
    </dgm:pt>
    <dgm:pt modelId="{F47C68D7-7597-4590-B666-56FBACF6FE52}">
      <dgm:prSet phldrT="[Текст]" custT="1"/>
      <dgm:spPr/>
      <dgm:t>
        <a:bodyPr/>
        <a:lstStyle/>
        <a:p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11 И – 3 уч-ся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BDD75773-404C-4389-9FE0-4A40CA972F2B}" type="parTrans" cxnId="{0ECD0CCF-70A6-49BA-81AF-FC43488CC2C8}">
      <dgm:prSet/>
      <dgm:spPr/>
      <dgm:t>
        <a:bodyPr/>
        <a:lstStyle/>
        <a:p>
          <a:endParaRPr lang="ru-RU"/>
        </a:p>
      </dgm:t>
    </dgm:pt>
    <dgm:pt modelId="{C8C4BFDD-CC59-4420-A0B3-4B433838D35C}" type="sibTrans" cxnId="{0ECD0CCF-70A6-49BA-81AF-FC43488CC2C8}">
      <dgm:prSet/>
      <dgm:spPr/>
      <dgm:t>
        <a:bodyPr/>
        <a:lstStyle/>
        <a:p>
          <a:endParaRPr lang="ru-RU"/>
        </a:p>
      </dgm:t>
    </dgm:pt>
    <dgm:pt modelId="{37046B87-CA03-4ECD-B17B-1B3ACDB99528}">
      <dgm:prSet phldrT="[Текст]" custT="1"/>
      <dgm:spPr/>
      <dgm:t>
        <a:bodyPr/>
        <a:lstStyle/>
        <a:p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11 І – 2 уч-ся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1E513F03-7B8C-4BBD-B6D8-2FA51BBAEAD4}" type="parTrans" cxnId="{9B23DC43-426C-4210-B1C1-AA7B93D2B4A9}">
      <dgm:prSet/>
      <dgm:spPr/>
      <dgm:t>
        <a:bodyPr/>
        <a:lstStyle/>
        <a:p>
          <a:endParaRPr lang="ru-RU"/>
        </a:p>
      </dgm:t>
    </dgm:pt>
    <dgm:pt modelId="{6E119407-CC3F-4C75-A3F1-9850ED9AF88A}" type="sibTrans" cxnId="{9B23DC43-426C-4210-B1C1-AA7B93D2B4A9}">
      <dgm:prSet/>
      <dgm:spPr/>
      <dgm:t>
        <a:bodyPr/>
        <a:lstStyle/>
        <a:p>
          <a:endParaRPr lang="ru-RU"/>
        </a:p>
      </dgm:t>
    </dgm:pt>
    <dgm:pt modelId="{30A5A2E6-9EDE-4E44-9DF2-5A2B174ADE93}">
      <dgm:prSet phldrT="[Текст]" custT="1"/>
      <dgm:spPr/>
      <dgm:t>
        <a:bodyPr/>
        <a:lstStyle/>
        <a:p>
          <a:r>
            <a:rPr lang="kk-KZ" sz="1800" b="1" dirty="0" smtClean="0">
              <a:latin typeface="Times New Roman" pitchFamily="18" charset="0"/>
              <a:cs typeface="Times New Roman" pitchFamily="18" charset="0"/>
            </a:rPr>
            <a:t>Русский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F704BD55-3AD5-4E0E-BA96-7DB8587A7D86}" type="parTrans" cxnId="{2477B03B-78DF-4261-9B43-350C860049A6}">
      <dgm:prSet/>
      <dgm:spPr/>
      <dgm:t>
        <a:bodyPr/>
        <a:lstStyle/>
        <a:p>
          <a:endParaRPr lang="ru-RU"/>
        </a:p>
      </dgm:t>
    </dgm:pt>
    <dgm:pt modelId="{53AB3FF4-D87D-4F9B-A6BF-9444108A525E}" type="sibTrans" cxnId="{2477B03B-78DF-4261-9B43-350C860049A6}">
      <dgm:prSet/>
      <dgm:spPr/>
      <dgm:t>
        <a:bodyPr/>
        <a:lstStyle/>
        <a:p>
          <a:endParaRPr lang="ru-RU"/>
        </a:p>
      </dgm:t>
    </dgm:pt>
    <dgm:pt modelId="{116552B4-6BA5-4173-8DAB-B55F6B358AB0}" type="pres">
      <dgm:prSet presAssocID="{2F119406-2BF7-4011-9BAC-FD81C0F7BFC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8CF6689-B661-4EB3-B99C-84050340C5FD}" type="pres">
      <dgm:prSet presAssocID="{2F119406-2BF7-4011-9BAC-FD81C0F7BFCB}" presName="tSp" presStyleCnt="0"/>
      <dgm:spPr/>
    </dgm:pt>
    <dgm:pt modelId="{F3AA15D1-C13C-4B03-A4C3-92EA6E4A9059}" type="pres">
      <dgm:prSet presAssocID="{2F119406-2BF7-4011-9BAC-FD81C0F7BFCB}" presName="bSp" presStyleCnt="0"/>
      <dgm:spPr/>
    </dgm:pt>
    <dgm:pt modelId="{56AEF339-17BE-4669-9D94-14C6251E276F}" type="pres">
      <dgm:prSet presAssocID="{2F119406-2BF7-4011-9BAC-FD81C0F7BFCB}" presName="process" presStyleCnt="0"/>
      <dgm:spPr/>
    </dgm:pt>
    <dgm:pt modelId="{0E1AA7A8-8C8D-42FF-A072-4891EE0A8A6D}" type="pres">
      <dgm:prSet presAssocID="{760978C6-7FEE-4FD0-A13A-41CB1DC6216D}" presName="composite1" presStyleCnt="0"/>
      <dgm:spPr/>
    </dgm:pt>
    <dgm:pt modelId="{2B082E99-0444-4DA3-8040-76D3174F42A0}" type="pres">
      <dgm:prSet presAssocID="{760978C6-7FEE-4FD0-A13A-41CB1DC6216D}" presName="dummyNode1" presStyleLbl="node1" presStyleIdx="0" presStyleCnt="3"/>
      <dgm:spPr/>
    </dgm:pt>
    <dgm:pt modelId="{4DBF740B-C95B-4A25-9575-87F1D0508B94}" type="pres">
      <dgm:prSet presAssocID="{760978C6-7FEE-4FD0-A13A-41CB1DC6216D}" presName="childNode1" presStyleLbl="bgAcc1" presStyleIdx="0" presStyleCnt="3" custScaleX="127670" custScaleY="188413" custLinFactNeighborX="17125" custLinFactNeighborY="-98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41A6CD-E140-461B-A4C5-FA013C947FF5}" type="pres">
      <dgm:prSet presAssocID="{760978C6-7FEE-4FD0-A13A-41CB1DC6216D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15C2AA-A415-4E00-AF7B-EDD081629460}" type="pres">
      <dgm:prSet presAssocID="{760978C6-7FEE-4FD0-A13A-41CB1DC6216D}" presName="parentNode1" presStyleLbl="node1" presStyleIdx="0" presStyleCnt="3" custScaleX="142474" custLinFactY="7966" custLinFactNeighborX="29236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C56CB4-0DF8-4DAA-AAFA-781EEEBBF574}" type="pres">
      <dgm:prSet presAssocID="{760978C6-7FEE-4FD0-A13A-41CB1DC6216D}" presName="connSite1" presStyleCnt="0"/>
      <dgm:spPr/>
    </dgm:pt>
    <dgm:pt modelId="{FFDAF4C0-BFD3-4F95-AD8A-51C5E2CD1D80}" type="pres">
      <dgm:prSet presAssocID="{AAEDCC25-E743-46C0-98CB-87E056114D2C}" presName="Name9" presStyleLbl="sibTrans2D1" presStyleIdx="0" presStyleCnt="2" custScaleX="194424" custLinFactNeighborX="-30301" custLinFactNeighborY="1720"/>
      <dgm:spPr/>
      <dgm:t>
        <a:bodyPr/>
        <a:lstStyle/>
        <a:p>
          <a:endParaRPr lang="ru-RU"/>
        </a:p>
      </dgm:t>
    </dgm:pt>
    <dgm:pt modelId="{62F84A3E-1690-4088-B7E2-359B71DB377F}" type="pres">
      <dgm:prSet presAssocID="{CE696519-583E-47D8-8CDB-1D5F4BA13DF3}" presName="composite2" presStyleCnt="0"/>
      <dgm:spPr/>
    </dgm:pt>
    <dgm:pt modelId="{6A527628-C2E1-46AB-A054-0934BAC147C0}" type="pres">
      <dgm:prSet presAssocID="{CE696519-583E-47D8-8CDB-1D5F4BA13DF3}" presName="dummyNode2" presStyleLbl="node1" presStyleIdx="0" presStyleCnt="3"/>
      <dgm:spPr/>
    </dgm:pt>
    <dgm:pt modelId="{DF72E327-FAE5-47DB-9773-2E1160388364}" type="pres">
      <dgm:prSet presAssocID="{CE696519-583E-47D8-8CDB-1D5F4BA13DF3}" presName="childNode2" presStyleLbl="bgAcc1" presStyleIdx="1" presStyleCnt="3" custLinFactNeighborX="11291" custLinFactNeighborY="38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D8B277-97C5-47AB-8E71-FB6BFAFD4F05}" type="pres">
      <dgm:prSet presAssocID="{CE696519-583E-47D8-8CDB-1D5F4BA13DF3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34F3A1-6D89-4006-8C20-F9868862DC90}" type="pres">
      <dgm:prSet presAssocID="{CE696519-583E-47D8-8CDB-1D5F4BA13DF3}" presName="parentNode2" presStyleLbl="node1" presStyleIdx="1" presStyleCnt="3" custScaleX="130023" custLinFactNeighborX="-7052" custLinFactNeighborY="976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7E2D69-FDA7-4544-9628-E462C1DCBA21}" type="pres">
      <dgm:prSet presAssocID="{CE696519-583E-47D8-8CDB-1D5F4BA13DF3}" presName="connSite2" presStyleCnt="0"/>
      <dgm:spPr/>
    </dgm:pt>
    <dgm:pt modelId="{52CD179D-35CA-43A8-8403-B7F310515588}" type="pres">
      <dgm:prSet presAssocID="{66A761D5-FEB4-4D1D-B338-9B2FA717A8E7}" presName="Name18" presStyleLbl="sibTrans2D1" presStyleIdx="1" presStyleCnt="2" custScaleX="141902" custScaleY="116493" custLinFactNeighborX="-166" custLinFactNeighborY="726"/>
      <dgm:spPr/>
      <dgm:t>
        <a:bodyPr/>
        <a:lstStyle/>
        <a:p>
          <a:endParaRPr lang="ru-RU"/>
        </a:p>
      </dgm:t>
    </dgm:pt>
    <dgm:pt modelId="{19010D01-0640-473F-B6D3-13F85EF1E701}" type="pres">
      <dgm:prSet presAssocID="{0B1A0B79-14D6-4198-8DA9-97FEC952BC25}" presName="composite1" presStyleCnt="0"/>
      <dgm:spPr/>
    </dgm:pt>
    <dgm:pt modelId="{BAE8B99A-4562-44E3-9181-B0B558C8AD85}" type="pres">
      <dgm:prSet presAssocID="{0B1A0B79-14D6-4198-8DA9-97FEC952BC25}" presName="dummyNode1" presStyleLbl="node1" presStyleIdx="1" presStyleCnt="3"/>
      <dgm:spPr/>
    </dgm:pt>
    <dgm:pt modelId="{43812C20-CAA8-40C7-BAE1-465C9D512078}" type="pres">
      <dgm:prSet presAssocID="{0B1A0B79-14D6-4198-8DA9-97FEC952BC25}" presName="childNode1" presStyleLbl="bgAcc1" presStyleIdx="2" presStyleCnt="3" custScaleX="122216" custScaleY="203533" custLinFactNeighborX="3123" custLinFactNeighborY="-23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10C595-A435-422B-B466-19F156E55564}" type="pres">
      <dgm:prSet presAssocID="{0B1A0B79-14D6-4198-8DA9-97FEC952BC25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4273F8-F146-404E-A9E5-FEDA5F95519F}" type="pres">
      <dgm:prSet presAssocID="{0B1A0B79-14D6-4198-8DA9-97FEC952BC25}" presName="parentNode1" presStyleLbl="node1" presStyleIdx="2" presStyleCnt="3" custScaleX="134244" custLinFactY="44803" custLinFactNeighborX="-60807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48E971-D433-443B-888B-50C4C7953DF3}" type="pres">
      <dgm:prSet presAssocID="{0B1A0B79-14D6-4198-8DA9-97FEC952BC25}" presName="connSite1" presStyleCnt="0"/>
      <dgm:spPr/>
    </dgm:pt>
  </dgm:ptLst>
  <dgm:cxnLst>
    <dgm:cxn modelId="{241D3DD0-89E3-4500-8AE6-1A1D12086317}" type="presOf" srcId="{E194A976-ACF9-4F43-BC99-FF76CB42CABD}" destId="{A310C595-A435-422B-B466-19F156E55564}" srcOrd="1" destOrd="0" presId="urn:microsoft.com/office/officeart/2005/8/layout/hProcess4"/>
    <dgm:cxn modelId="{637EA9AC-E348-4087-BACA-48B5898D5323}" srcId="{760978C6-7FEE-4FD0-A13A-41CB1DC6216D}" destId="{BB8DE6AC-00D5-43B0-9558-887E6AE3223A}" srcOrd="6" destOrd="0" parTransId="{2048D0A8-7F91-46E8-9EC1-059D261C5059}" sibTransId="{494B7925-224D-4C91-A1C4-A7EFBB6B69FF}"/>
    <dgm:cxn modelId="{9DBB1BAD-730B-4FF3-90D9-C860CC97ADC3}" type="presOf" srcId="{04AE4807-F804-4C7B-8A17-FD62407705C7}" destId="{43812C20-CAA8-40C7-BAE1-465C9D512078}" srcOrd="0" destOrd="2" presId="urn:microsoft.com/office/officeart/2005/8/layout/hProcess4"/>
    <dgm:cxn modelId="{5525C607-62CC-4EE0-820C-212106735830}" type="presOf" srcId="{A6071035-92AB-44E6-A133-14832EA87317}" destId="{43812C20-CAA8-40C7-BAE1-465C9D512078}" srcOrd="0" destOrd="4" presId="urn:microsoft.com/office/officeart/2005/8/layout/hProcess4"/>
    <dgm:cxn modelId="{D14F36C0-52EC-42D8-94B1-98CF9364C2CD}" type="presOf" srcId="{AAEDCC25-E743-46C0-98CB-87E056114D2C}" destId="{FFDAF4C0-BFD3-4F95-AD8A-51C5E2CD1D80}" srcOrd="0" destOrd="0" presId="urn:microsoft.com/office/officeart/2005/8/layout/hProcess4"/>
    <dgm:cxn modelId="{F81D395D-6ED3-4953-9DDB-0AF0BEB9767B}" type="presOf" srcId="{A44D05F1-AAC9-4EB3-8C6D-97BA0203ED80}" destId="{9641A6CD-E140-461B-A4C5-FA013C947FF5}" srcOrd="1" destOrd="8" presId="urn:microsoft.com/office/officeart/2005/8/layout/hProcess4"/>
    <dgm:cxn modelId="{D93B7224-F986-4B38-84F4-EEC6B10ABC6E}" type="presOf" srcId="{9604181E-F99B-44F7-9F4B-C9F219ED5155}" destId="{43812C20-CAA8-40C7-BAE1-465C9D512078}" srcOrd="0" destOrd="3" presId="urn:microsoft.com/office/officeart/2005/8/layout/hProcess4"/>
    <dgm:cxn modelId="{77AA6129-2505-4629-8D6D-71F9731530FE}" srcId="{2F119406-2BF7-4011-9BAC-FD81C0F7BFCB}" destId="{760978C6-7FEE-4FD0-A13A-41CB1DC6216D}" srcOrd="0" destOrd="0" parTransId="{9593A55F-5D39-4B4D-AA75-43CAF720334D}" sibTransId="{AAEDCC25-E743-46C0-98CB-87E056114D2C}"/>
    <dgm:cxn modelId="{6CD28879-A0E5-417D-875B-4D4762848DB3}" type="presOf" srcId="{F47C68D7-7597-4590-B666-56FBACF6FE52}" destId="{43812C20-CAA8-40C7-BAE1-465C9D512078}" srcOrd="0" destOrd="7" presId="urn:microsoft.com/office/officeart/2005/8/layout/hProcess4"/>
    <dgm:cxn modelId="{0C18B46D-31AC-40BD-901D-FC83CAD92D0F}" type="presOf" srcId="{E194A976-ACF9-4F43-BC99-FF76CB42CABD}" destId="{43812C20-CAA8-40C7-BAE1-465C9D512078}" srcOrd="0" destOrd="0" presId="urn:microsoft.com/office/officeart/2005/8/layout/hProcess4"/>
    <dgm:cxn modelId="{DC9E0739-A54F-4D19-B459-9906E6EEC94E}" type="presOf" srcId="{7709FC3E-163E-4D2E-A72A-E4DB203794D5}" destId="{9641A6CD-E140-461B-A4C5-FA013C947FF5}" srcOrd="1" destOrd="3" presId="urn:microsoft.com/office/officeart/2005/8/layout/hProcess4"/>
    <dgm:cxn modelId="{CD2A14CA-EF27-4E30-88B0-B4FEAA14E3B3}" type="presOf" srcId="{F669C4AD-3614-432B-947A-A62C1B31CD1E}" destId="{4DBF740B-C95B-4A25-9575-87F1D0508B94}" srcOrd="0" destOrd="7" presId="urn:microsoft.com/office/officeart/2005/8/layout/hProcess4"/>
    <dgm:cxn modelId="{681D4F94-3FC8-4B3E-98D6-89590C053285}" type="presOf" srcId="{7202F278-330E-453B-B146-5E45B704421D}" destId="{43812C20-CAA8-40C7-BAE1-465C9D512078}" srcOrd="0" destOrd="6" presId="urn:microsoft.com/office/officeart/2005/8/layout/hProcess4"/>
    <dgm:cxn modelId="{8464A515-000A-4BB2-BC5E-E225734898C4}" srcId="{760978C6-7FEE-4FD0-A13A-41CB1DC6216D}" destId="{50C123EF-A422-4A92-B02A-4062848864E4}" srcOrd="0" destOrd="0" parTransId="{0E256E32-9724-4857-859E-C72D7A23CAE3}" sibTransId="{E63235AC-4745-49EA-B2CA-7F1E2EB33C2D}"/>
    <dgm:cxn modelId="{46801A4F-718A-40AE-8BD4-C88464519771}" type="presOf" srcId="{7709FC3E-163E-4D2E-A72A-E4DB203794D5}" destId="{4DBF740B-C95B-4A25-9575-87F1D0508B94}" srcOrd="0" destOrd="3" presId="urn:microsoft.com/office/officeart/2005/8/layout/hProcess4"/>
    <dgm:cxn modelId="{69A2008A-E398-4DBB-9574-49380F01397E}" srcId="{760978C6-7FEE-4FD0-A13A-41CB1DC6216D}" destId="{A44D05F1-AAC9-4EB3-8C6D-97BA0203ED80}" srcOrd="8" destOrd="0" parTransId="{AF0A19FD-2F56-4CED-B076-9F5707129E10}" sibTransId="{F421E408-D687-4035-956E-72B88755C074}"/>
    <dgm:cxn modelId="{71AE1EAD-032A-45CD-BB5C-F049FF77D747}" type="presOf" srcId="{37046B87-CA03-4ECD-B17B-1B3ACDB99528}" destId="{A310C595-A435-422B-B466-19F156E55564}" srcOrd="1" destOrd="8" presId="urn:microsoft.com/office/officeart/2005/8/layout/hProcess4"/>
    <dgm:cxn modelId="{47903C67-37E7-4B80-A891-3E8C1566DB71}" srcId="{0B1A0B79-14D6-4198-8DA9-97FEC952BC25}" destId="{A6071035-92AB-44E6-A133-14832EA87317}" srcOrd="4" destOrd="0" parTransId="{484D95DF-0956-408B-9D2D-ACC0B7E53A78}" sibTransId="{7688B552-CBE1-4164-B800-9E0850400210}"/>
    <dgm:cxn modelId="{199805A7-2157-4206-8A50-53196FCA63F6}" srcId="{CE696519-583E-47D8-8CDB-1D5F4BA13DF3}" destId="{8618C118-0F32-4C48-A1FD-D933F4ADCA5F}" srcOrd="0" destOrd="0" parTransId="{72EB5502-0B0B-4451-A153-5977ECF3077A}" sibTransId="{0258EE48-E9AE-40A1-BFBD-E1A9D5FFCEF2}"/>
    <dgm:cxn modelId="{306DD19C-A215-43E4-81AA-504C1E265A86}" type="presOf" srcId="{2F119406-2BF7-4011-9BAC-FD81C0F7BFCB}" destId="{116552B4-6BA5-4173-8DAB-B55F6B358AB0}" srcOrd="0" destOrd="0" presId="urn:microsoft.com/office/officeart/2005/8/layout/hProcess4"/>
    <dgm:cxn modelId="{2811CCFD-9B99-40FA-9985-554C7CE3158D}" type="presOf" srcId="{0E4B3B20-876B-4522-AFC3-78C182751CDD}" destId="{9641A6CD-E140-461B-A4C5-FA013C947FF5}" srcOrd="1" destOrd="4" presId="urn:microsoft.com/office/officeart/2005/8/layout/hProcess4"/>
    <dgm:cxn modelId="{F0430A78-DD75-4CC2-BE54-171C3DD56CE5}" type="presOf" srcId="{007A519F-F90D-4AA2-A74D-865090C47D63}" destId="{A310C595-A435-422B-B466-19F156E55564}" srcOrd="1" destOrd="1" presId="urn:microsoft.com/office/officeart/2005/8/layout/hProcess4"/>
    <dgm:cxn modelId="{240D3782-DFCE-456B-B285-EC5E7C88ECD2}" type="presOf" srcId="{F47C68D7-7597-4590-B666-56FBACF6FE52}" destId="{A310C595-A435-422B-B466-19F156E55564}" srcOrd="1" destOrd="7" presId="urn:microsoft.com/office/officeart/2005/8/layout/hProcess4"/>
    <dgm:cxn modelId="{15EC0AA7-8C4F-4549-AD05-09B600EA2840}" type="presOf" srcId="{50C123EF-A422-4A92-B02A-4062848864E4}" destId="{9641A6CD-E140-461B-A4C5-FA013C947FF5}" srcOrd="1" destOrd="0" presId="urn:microsoft.com/office/officeart/2005/8/layout/hProcess4"/>
    <dgm:cxn modelId="{5783D0B6-E0F9-448E-B4AC-EF53FA165078}" type="presOf" srcId="{760978C6-7FEE-4FD0-A13A-41CB1DC6216D}" destId="{B415C2AA-A415-4E00-AF7B-EDD081629460}" srcOrd="0" destOrd="0" presId="urn:microsoft.com/office/officeart/2005/8/layout/hProcess4"/>
    <dgm:cxn modelId="{712CCED0-B98C-4435-A91B-80E53642277A}" type="presOf" srcId="{F669C4AD-3614-432B-947A-A62C1B31CD1E}" destId="{9641A6CD-E140-461B-A4C5-FA013C947FF5}" srcOrd="1" destOrd="7" presId="urn:microsoft.com/office/officeart/2005/8/layout/hProcess4"/>
    <dgm:cxn modelId="{09B41670-A1D0-4D9C-99E9-763F1501E832}" type="presOf" srcId="{8618C118-0F32-4C48-A1FD-D933F4ADCA5F}" destId="{DF72E327-FAE5-47DB-9773-2E1160388364}" srcOrd="0" destOrd="0" presId="urn:microsoft.com/office/officeart/2005/8/layout/hProcess4"/>
    <dgm:cxn modelId="{E6C3745F-EC8B-4A29-8C6C-41B4E362B8CD}" type="presOf" srcId="{5686ED14-48C4-4EBB-BE6A-ADEFF0482EA1}" destId="{43812C20-CAA8-40C7-BAE1-465C9D512078}" srcOrd="0" destOrd="5" presId="urn:microsoft.com/office/officeart/2005/8/layout/hProcess4"/>
    <dgm:cxn modelId="{73B822CF-E053-4549-A87A-D31687D4B560}" srcId="{CE696519-583E-47D8-8CDB-1D5F4BA13DF3}" destId="{84C893E2-B172-4AF5-ABF7-D5BF62F77D2E}" srcOrd="1" destOrd="0" parTransId="{3B599435-B21F-430F-B1BB-3A80FA9F04AB}" sibTransId="{6A432C4C-278A-47E9-B2ED-3FB339DDF18F}"/>
    <dgm:cxn modelId="{5108A3C6-967F-4246-A94A-D1C0496158FA}" srcId="{0B1A0B79-14D6-4198-8DA9-97FEC952BC25}" destId="{9604181E-F99B-44F7-9F4B-C9F219ED5155}" srcOrd="3" destOrd="0" parTransId="{4931E1A0-D38C-4674-B645-1B2B08FA2E35}" sibTransId="{B8BA51C8-CE6A-4A3A-8C53-2789D9633A01}"/>
    <dgm:cxn modelId="{F78064F9-B332-4125-9780-4FCBF24BAF8C}" type="presOf" srcId="{BB8DE6AC-00D5-43B0-9558-887E6AE3223A}" destId="{9641A6CD-E140-461B-A4C5-FA013C947FF5}" srcOrd="1" destOrd="6" presId="urn:microsoft.com/office/officeart/2005/8/layout/hProcess4"/>
    <dgm:cxn modelId="{8DC334C5-5239-4DA4-8A2C-C11A48CE1BFC}" srcId="{0B1A0B79-14D6-4198-8DA9-97FEC952BC25}" destId="{04AE4807-F804-4C7B-8A17-FD62407705C7}" srcOrd="2" destOrd="0" parTransId="{2F136308-2BE9-4281-813A-5D1E41B1AEA9}" sibTransId="{FF47FDFB-F546-4975-B5E7-BEFCDFBDF1A9}"/>
    <dgm:cxn modelId="{4C591249-F3C6-4A5C-AFBC-440E1BB0B885}" srcId="{760978C6-7FEE-4FD0-A13A-41CB1DC6216D}" destId="{19A7B485-88EE-4EA3-9152-6D39090BC5A9}" srcOrd="2" destOrd="0" parTransId="{CC22732B-8607-4E3A-B695-24B33A11246E}" sibTransId="{D770FDB6-C7D5-4420-9148-7391A93201ED}"/>
    <dgm:cxn modelId="{D28E1CEB-D83E-418E-AAFA-243BBFAF2B5D}" type="presOf" srcId="{297F5A98-FB12-46BB-B9E3-A1FFF7E5D8AD}" destId="{9641A6CD-E140-461B-A4C5-FA013C947FF5}" srcOrd="1" destOrd="1" presId="urn:microsoft.com/office/officeart/2005/8/layout/hProcess4"/>
    <dgm:cxn modelId="{BBEED04C-1C87-42B8-80F6-F70BE81B61DB}" srcId="{0B1A0B79-14D6-4198-8DA9-97FEC952BC25}" destId="{7202F278-330E-453B-B146-5E45B704421D}" srcOrd="6" destOrd="0" parTransId="{6FC56625-5AF9-4E41-8025-3999D3C8FEC1}" sibTransId="{54D7011B-A1B5-41F4-9E62-DA5AFBB6701B}"/>
    <dgm:cxn modelId="{35600D84-A2EF-4662-B5EB-AC82B117CAA9}" type="presOf" srcId="{7202F278-330E-453B-B146-5E45B704421D}" destId="{A310C595-A435-422B-B466-19F156E55564}" srcOrd="1" destOrd="6" presId="urn:microsoft.com/office/officeart/2005/8/layout/hProcess4"/>
    <dgm:cxn modelId="{EF0F4C5C-CA30-47AA-9AD2-E68F3575478E}" srcId="{0B1A0B79-14D6-4198-8DA9-97FEC952BC25}" destId="{007A519F-F90D-4AA2-A74D-865090C47D63}" srcOrd="1" destOrd="0" parTransId="{9EBC9F75-F3AA-4596-BF4F-4A773A30B7CF}" sibTransId="{4BB827D6-5BD6-484E-A420-9698064AD7FA}"/>
    <dgm:cxn modelId="{4639100E-3DDC-4155-A368-2F21018FD318}" type="presOf" srcId="{5B800E13-0179-4C3E-A027-CE43989B5445}" destId="{4DBF740B-C95B-4A25-9575-87F1D0508B94}" srcOrd="0" destOrd="5" presId="urn:microsoft.com/office/officeart/2005/8/layout/hProcess4"/>
    <dgm:cxn modelId="{5ED69238-6E50-47AB-88D8-DD685A975BF4}" type="presOf" srcId="{0B1A0B79-14D6-4198-8DA9-97FEC952BC25}" destId="{974273F8-F146-404E-A9E5-FEDA5F95519F}" srcOrd="0" destOrd="0" presId="urn:microsoft.com/office/officeart/2005/8/layout/hProcess4"/>
    <dgm:cxn modelId="{3837A991-EE33-48A8-8BCF-B3FD583907A4}" srcId="{2F119406-2BF7-4011-9BAC-FD81C0F7BFCB}" destId="{0B1A0B79-14D6-4198-8DA9-97FEC952BC25}" srcOrd="2" destOrd="0" parTransId="{2567F851-87DC-45C9-A025-42A90D144708}" sibTransId="{F685AA81-D7ED-4011-9612-01A8ED08792C}"/>
    <dgm:cxn modelId="{988AA97E-958E-47B9-8BB3-2BFC6FF41F18}" type="presOf" srcId="{37046B87-CA03-4ECD-B17B-1B3ACDB99528}" destId="{43812C20-CAA8-40C7-BAE1-465C9D512078}" srcOrd="0" destOrd="8" presId="urn:microsoft.com/office/officeart/2005/8/layout/hProcess4"/>
    <dgm:cxn modelId="{2477B03B-78DF-4261-9B43-350C860049A6}" srcId="{CE696519-583E-47D8-8CDB-1D5F4BA13DF3}" destId="{30A5A2E6-9EDE-4E44-9DF2-5A2B174ADE93}" srcOrd="2" destOrd="0" parTransId="{F704BD55-3AD5-4E0E-BA96-7DB8587A7D86}" sibTransId="{53AB3FF4-D87D-4F9B-A6BF-9444108A525E}"/>
    <dgm:cxn modelId="{0ECD0CCF-70A6-49BA-81AF-FC43488CC2C8}" srcId="{0B1A0B79-14D6-4198-8DA9-97FEC952BC25}" destId="{F47C68D7-7597-4590-B666-56FBACF6FE52}" srcOrd="7" destOrd="0" parTransId="{BDD75773-404C-4389-9FE0-4A40CA972F2B}" sibTransId="{C8C4BFDD-CC59-4420-A0B3-4B433838D35C}"/>
    <dgm:cxn modelId="{8291CF8B-B9B7-448A-B11F-8E856C3130FD}" type="presOf" srcId="{5686ED14-48C4-4EBB-BE6A-ADEFF0482EA1}" destId="{A310C595-A435-422B-B466-19F156E55564}" srcOrd="1" destOrd="5" presId="urn:microsoft.com/office/officeart/2005/8/layout/hProcess4"/>
    <dgm:cxn modelId="{54662056-7467-48E2-8F40-2EA449B67B7B}" srcId="{760978C6-7FEE-4FD0-A13A-41CB1DC6216D}" destId="{5B800E13-0179-4C3E-A027-CE43989B5445}" srcOrd="5" destOrd="0" parTransId="{1E640BF2-DB24-4304-945C-A3828163ED7E}" sibTransId="{89F9062C-2A41-4A0B-8DEC-37D875214BB0}"/>
    <dgm:cxn modelId="{3F8960AC-91FD-4D86-AA5E-1D194BE8DB7C}" type="presOf" srcId="{9604181E-F99B-44F7-9F4B-C9F219ED5155}" destId="{A310C595-A435-422B-B466-19F156E55564}" srcOrd="1" destOrd="3" presId="urn:microsoft.com/office/officeart/2005/8/layout/hProcess4"/>
    <dgm:cxn modelId="{BAB491A4-DF73-4517-A763-AB5C6796268F}" type="presOf" srcId="{8618C118-0F32-4C48-A1FD-D933F4ADCA5F}" destId="{D4D8B277-97C5-47AB-8E71-FB6BFAFD4F05}" srcOrd="1" destOrd="0" presId="urn:microsoft.com/office/officeart/2005/8/layout/hProcess4"/>
    <dgm:cxn modelId="{0A2E220F-DF44-46ED-8726-A746B86FFF2B}" type="presOf" srcId="{66A761D5-FEB4-4D1D-B338-9B2FA717A8E7}" destId="{52CD179D-35CA-43A8-8403-B7F310515588}" srcOrd="0" destOrd="0" presId="urn:microsoft.com/office/officeart/2005/8/layout/hProcess4"/>
    <dgm:cxn modelId="{9B23DC43-426C-4210-B1C1-AA7B93D2B4A9}" srcId="{0B1A0B79-14D6-4198-8DA9-97FEC952BC25}" destId="{37046B87-CA03-4ECD-B17B-1B3ACDB99528}" srcOrd="8" destOrd="0" parTransId="{1E513F03-7B8C-4BBD-B6D8-2FA51BBAEAD4}" sibTransId="{6E119407-CC3F-4C75-A3F1-9850ED9AF88A}"/>
    <dgm:cxn modelId="{DB7DE077-D626-43DB-9F3A-B42EEFAE3891}" srcId="{0B1A0B79-14D6-4198-8DA9-97FEC952BC25}" destId="{5686ED14-48C4-4EBB-BE6A-ADEFF0482EA1}" srcOrd="5" destOrd="0" parTransId="{06716B3B-D862-43B1-B871-3237EDFD13AD}" sibTransId="{B6AEE8FC-26FB-4461-846B-E1FD4BD3FF1E}"/>
    <dgm:cxn modelId="{2CF4A153-36A4-4BBE-875A-3BF2EC8761DD}" srcId="{760978C6-7FEE-4FD0-A13A-41CB1DC6216D}" destId="{7709FC3E-163E-4D2E-A72A-E4DB203794D5}" srcOrd="3" destOrd="0" parTransId="{E4BFA6FE-C30E-4D32-9A4A-C214A480A169}" sibTransId="{D2AC7691-7583-474A-8C48-B61F41CE7FC6}"/>
    <dgm:cxn modelId="{8AF2966C-9D64-4C4A-8BE8-659CCF10C7E9}" type="presOf" srcId="{CE696519-583E-47D8-8CDB-1D5F4BA13DF3}" destId="{E934F3A1-6D89-4006-8C20-F9868862DC90}" srcOrd="0" destOrd="0" presId="urn:microsoft.com/office/officeart/2005/8/layout/hProcess4"/>
    <dgm:cxn modelId="{95FBD6A2-7B04-480D-82C9-9624377D8AD5}" type="presOf" srcId="{19A7B485-88EE-4EA3-9152-6D39090BC5A9}" destId="{4DBF740B-C95B-4A25-9575-87F1D0508B94}" srcOrd="0" destOrd="2" presId="urn:microsoft.com/office/officeart/2005/8/layout/hProcess4"/>
    <dgm:cxn modelId="{2D1B9FFE-5075-4B5D-BD47-9B394DCFEE03}" type="presOf" srcId="{A44D05F1-AAC9-4EB3-8C6D-97BA0203ED80}" destId="{4DBF740B-C95B-4A25-9575-87F1D0508B94}" srcOrd="0" destOrd="8" presId="urn:microsoft.com/office/officeart/2005/8/layout/hProcess4"/>
    <dgm:cxn modelId="{8181485D-CB8F-4248-8A6B-680D3014213F}" type="presOf" srcId="{A6071035-92AB-44E6-A133-14832EA87317}" destId="{A310C595-A435-422B-B466-19F156E55564}" srcOrd="1" destOrd="4" presId="urn:microsoft.com/office/officeart/2005/8/layout/hProcess4"/>
    <dgm:cxn modelId="{E11E3EFE-AFF3-4421-BF7E-9CFF58B61EE2}" type="presOf" srcId="{04AE4807-F804-4C7B-8A17-FD62407705C7}" destId="{A310C595-A435-422B-B466-19F156E55564}" srcOrd="1" destOrd="2" presId="urn:microsoft.com/office/officeart/2005/8/layout/hProcess4"/>
    <dgm:cxn modelId="{B0BA5B92-3495-4325-A678-BDB45CDDCF08}" srcId="{760978C6-7FEE-4FD0-A13A-41CB1DC6216D}" destId="{0E4B3B20-876B-4522-AFC3-78C182751CDD}" srcOrd="4" destOrd="0" parTransId="{DC4B077E-2069-4B87-9258-6ED6A462D5C9}" sibTransId="{7E63B0F2-976C-461B-A589-D079E1D8B157}"/>
    <dgm:cxn modelId="{21EA9C1F-C843-408F-87BB-394314DA70A2}" srcId="{2F119406-2BF7-4011-9BAC-FD81C0F7BFCB}" destId="{CE696519-583E-47D8-8CDB-1D5F4BA13DF3}" srcOrd="1" destOrd="0" parTransId="{D14A8C86-A001-4DBC-9ECB-E9CE147B0544}" sibTransId="{66A761D5-FEB4-4D1D-B338-9B2FA717A8E7}"/>
    <dgm:cxn modelId="{86968E6E-0967-4069-BDDF-7A7912812A30}" type="presOf" srcId="{50C123EF-A422-4A92-B02A-4062848864E4}" destId="{4DBF740B-C95B-4A25-9575-87F1D0508B94}" srcOrd="0" destOrd="0" presId="urn:microsoft.com/office/officeart/2005/8/layout/hProcess4"/>
    <dgm:cxn modelId="{7D12238D-B6CA-4288-B1FC-2DF4E792850B}" type="presOf" srcId="{84C893E2-B172-4AF5-ABF7-D5BF62F77D2E}" destId="{DF72E327-FAE5-47DB-9773-2E1160388364}" srcOrd="0" destOrd="1" presId="urn:microsoft.com/office/officeart/2005/8/layout/hProcess4"/>
    <dgm:cxn modelId="{F3E82B60-8AAD-4E30-8EA6-35B1657BFEE1}" type="presOf" srcId="{30A5A2E6-9EDE-4E44-9DF2-5A2B174ADE93}" destId="{D4D8B277-97C5-47AB-8E71-FB6BFAFD4F05}" srcOrd="1" destOrd="2" presId="urn:microsoft.com/office/officeart/2005/8/layout/hProcess4"/>
    <dgm:cxn modelId="{18142FF4-73CB-419D-A35C-F2404EDBB067}" srcId="{760978C6-7FEE-4FD0-A13A-41CB1DC6216D}" destId="{297F5A98-FB12-46BB-B9E3-A1FFF7E5D8AD}" srcOrd="1" destOrd="0" parTransId="{0260DE7F-5D21-4519-91B3-644829DF69EF}" sibTransId="{6D86CEB1-915D-4075-A107-C47028CFFA29}"/>
    <dgm:cxn modelId="{78C13E0C-B0C2-45BC-977C-7F9881CDAAD0}" type="presOf" srcId="{BB8DE6AC-00D5-43B0-9558-887E6AE3223A}" destId="{4DBF740B-C95B-4A25-9575-87F1D0508B94}" srcOrd="0" destOrd="6" presId="urn:microsoft.com/office/officeart/2005/8/layout/hProcess4"/>
    <dgm:cxn modelId="{05D3E2B1-EA88-479C-9DF9-D3F964D129CB}" type="presOf" srcId="{5B800E13-0179-4C3E-A027-CE43989B5445}" destId="{9641A6CD-E140-461B-A4C5-FA013C947FF5}" srcOrd="1" destOrd="5" presId="urn:microsoft.com/office/officeart/2005/8/layout/hProcess4"/>
    <dgm:cxn modelId="{6AEE01A6-2535-45AA-8574-52A4F230DDDB}" type="presOf" srcId="{84C893E2-B172-4AF5-ABF7-D5BF62F77D2E}" destId="{D4D8B277-97C5-47AB-8E71-FB6BFAFD4F05}" srcOrd="1" destOrd="1" presId="urn:microsoft.com/office/officeart/2005/8/layout/hProcess4"/>
    <dgm:cxn modelId="{1A66282F-1E34-4336-9472-E29C4A6DB6CD}" type="presOf" srcId="{30A5A2E6-9EDE-4E44-9DF2-5A2B174ADE93}" destId="{DF72E327-FAE5-47DB-9773-2E1160388364}" srcOrd="0" destOrd="2" presId="urn:microsoft.com/office/officeart/2005/8/layout/hProcess4"/>
    <dgm:cxn modelId="{4C352FE3-53F3-4491-83DE-D60561751532}" srcId="{760978C6-7FEE-4FD0-A13A-41CB1DC6216D}" destId="{F669C4AD-3614-432B-947A-A62C1B31CD1E}" srcOrd="7" destOrd="0" parTransId="{1E33BEEE-28F9-4A23-A601-F67226CF095C}" sibTransId="{FD990BCA-0422-4C1C-8716-316607E4AB34}"/>
    <dgm:cxn modelId="{A433021A-AACF-4A51-89EB-6EA5A3C4D8E9}" type="presOf" srcId="{19A7B485-88EE-4EA3-9152-6D39090BC5A9}" destId="{9641A6CD-E140-461B-A4C5-FA013C947FF5}" srcOrd="1" destOrd="2" presId="urn:microsoft.com/office/officeart/2005/8/layout/hProcess4"/>
    <dgm:cxn modelId="{9E7DC0DA-F736-4922-B236-5181B891A7D2}" type="presOf" srcId="{0E4B3B20-876B-4522-AFC3-78C182751CDD}" destId="{4DBF740B-C95B-4A25-9575-87F1D0508B94}" srcOrd="0" destOrd="4" presId="urn:microsoft.com/office/officeart/2005/8/layout/hProcess4"/>
    <dgm:cxn modelId="{1ED53770-E623-47C5-AAAD-8BB3D88AEF0E}" srcId="{0B1A0B79-14D6-4198-8DA9-97FEC952BC25}" destId="{E194A976-ACF9-4F43-BC99-FF76CB42CABD}" srcOrd="0" destOrd="0" parTransId="{EC80C8EA-AE58-49AD-868E-AE1AD0C9F020}" sibTransId="{ED79CF00-890E-44ED-ABE8-DDA67730D622}"/>
    <dgm:cxn modelId="{A13AEA99-EFD5-4AB3-9628-C8474EBDAD8B}" type="presOf" srcId="{007A519F-F90D-4AA2-A74D-865090C47D63}" destId="{43812C20-CAA8-40C7-BAE1-465C9D512078}" srcOrd="0" destOrd="1" presId="urn:microsoft.com/office/officeart/2005/8/layout/hProcess4"/>
    <dgm:cxn modelId="{408DCC39-1F96-4CEC-8E97-87533A34FFA2}" type="presOf" srcId="{297F5A98-FB12-46BB-B9E3-A1FFF7E5D8AD}" destId="{4DBF740B-C95B-4A25-9575-87F1D0508B94}" srcOrd="0" destOrd="1" presId="urn:microsoft.com/office/officeart/2005/8/layout/hProcess4"/>
    <dgm:cxn modelId="{C265AE7A-BAA7-48FA-BC8A-E6E83790141F}" type="presParOf" srcId="{116552B4-6BA5-4173-8DAB-B55F6B358AB0}" destId="{48CF6689-B661-4EB3-B99C-84050340C5FD}" srcOrd="0" destOrd="0" presId="urn:microsoft.com/office/officeart/2005/8/layout/hProcess4"/>
    <dgm:cxn modelId="{DAFA4A2A-803E-484C-9BB5-C16A591E4D48}" type="presParOf" srcId="{116552B4-6BA5-4173-8DAB-B55F6B358AB0}" destId="{F3AA15D1-C13C-4B03-A4C3-92EA6E4A9059}" srcOrd="1" destOrd="0" presId="urn:microsoft.com/office/officeart/2005/8/layout/hProcess4"/>
    <dgm:cxn modelId="{BA454CFA-89B6-450F-87D6-6122F0E831CE}" type="presParOf" srcId="{116552B4-6BA5-4173-8DAB-B55F6B358AB0}" destId="{56AEF339-17BE-4669-9D94-14C6251E276F}" srcOrd="2" destOrd="0" presId="urn:microsoft.com/office/officeart/2005/8/layout/hProcess4"/>
    <dgm:cxn modelId="{5CF546A9-E699-4F97-8966-FE3411A6854F}" type="presParOf" srcId="{56AEF339-17BE-4669-9D94-14C6251E276F}" destId="{0E1AA7A8-8C8D-42FF-A072-4891EE0A8A6D}" srcOrd="0" destOrd="0" presId="urn:microsoft.com/office/officeart/2005/8/layout/hProcess4"/>
    <dgm:cxn modelId="{71D3CA75-A68C-4E6B-90F5-B5213FC5312A}" type="presParOf" srcId="{0E1AA7A8-8C8D-42FF-A072-4891EE0A8A6D}" destId="{2B082E99-0444-4DA3-8040-76D3174F42A0}" srcOrd="0" destOrd="0" presId="urn:microsoft.com/office/officeart/2005/8/layout/hProcess4"/>
    <dgm:cxn modelId="{88AE5ACA-2E03-4405-AF7C-0C9DDC29AC93}" type="presParOf" srcId="{0E1AA7A8-8C8D-42FF-A072-4891EE0A8A6D}" destId="{4DBF740B-C95B-4A25-9575-87F1D0508B94}" srcOrd="1" destOrd="0" presId="urn:microsoft.com/office/officeart/2005/8/layout/hProcess4"/>
    <dgm:cxn modelId="{6F3920AB-AD6D-4BE0-8D08-C0DDBCB8B8E2}" type="presParOf" srcId="{0E1AA7A8-8C8D-42FF-A072-4891EE0A8A6D}" destId="{9641A6CD-E140-461B-A4C5-FA013C947FF5}" srcOrd="2" destOrd="0" presId="urn:microsoft.com/office/officeart/2005/8/layout/hProcess4"/>
    <dgm:cxn modelId="{29B6C848-BD48-4C55-8339-55FCE2D6077A}" type="presParOf" srcId="{0E1AA7A8-8C8D-42FF-A072-4891EE0A8A6D}" destId="{B415C2AA-A415-4E00-AF7B-EDD081629460}" srcOrd="3" destOrd="0" presId="urn:microsoft.com/office/officeart/2005/8/layout/hProcess4"/>
    <dgm:cxn modelId="{4BFEFDC4-EAA6-4ACD-BD40-3EC79EA771B8}" type="presParOf" srcId="{0E1AA7A8-8C8D-42FF-A072-4891EE0A8A6D}" destId="{C0C56CB4-0DF8-4DAA-AAFA-781EEEBBF574}" srcOrd="4" destOrd="0" presId="urn:microsoft.com/office/officeart/2005/8/layout/hProcess4"/>
    <dgm:cxn modelId="{F32A8DD4-A24A-40D5-874B-484C6726A484}" type="presParOf" srcId="{56AEF339-17BE-4669-9D94-14C6251E276F}" destId="{FFDAF4C0-BFD3-4F95-AD8A-51C5E2CD1D80}" srcOrd="1" destOrd="0" presId="urn:microsoft.com/office/officeart/2005/8/layout/hProcess4"/>
    <dgm:cxn modelId="{3C0C283E-2FE9-4554-A094-38623C3EADB5}" type="presParOf" srcId="{56AEF339-17BE-4669-9D94-14C6251E276F}" destId="{62F84A3E-1690-4088-B7E2-359B71DB377F}" srcOrd="2" destOrd="0" presId="urn:microsoft.com/office/officeart/2005/8/layout/hProcess4"/>
    <dgm:cxn modelId="{F7620723-D68A-4BAB-BA42-3389552FEA8C}" type="presParOf" srcId="{62F84A3E-1690-4088-B7E2-359B71DB377F}" destId="{6A527628-C2E1-46AB-A054-0934BAC147C0}" srcOrd="0" destOrd="0" presId="urn:microsoft.com/office/officeart/2005/8/layout/hProcess4"/>
    <dgm:cxn modelId="{4F3965B0-FD18-433B-B81D-C87302CB8679}" type="presParOf" srcId="{62F84A3E-1690-4088-B7E2-359B71DB377F}" destId="{DF72E327-FAE5-47DB-9773-2E1160388364}" srcOrd="1" destOrd="0" presId="urn:microsoft.com/office/officeart/2005/8/layout/hProcess4"/>
    <dgm:cxn modelId="{87D35726-3843-433E-9513-FC0134C0E1E4}" type="presParOf" srcId="{62F84A3E-1690-4088-B7E2-359B71DB377F}" destId="{D4D8B277-97C5-47AB-8E71-FB6BFAFD4F05}" srcOrd="2" destOrd="0" presId="urn:microsoft.com/office/officeart/2005/8/layout/hProcess4"/>
    <dgm:cxn modelId="{11DDD343-43E4-493C-BE75-2802D2629867}" type="presParOf" srcId="{62F84A3E-1690-4088-B7E2-359B71DB377F}" destId="{E934F3A1-6D89-4006-8C20-F9868862DC90}" srcOrd="3" destOrd="0" presId="urn:microsoft.com/office/officeart/2005/8/layout/hProcess4"/>
    <dgm:cxn modelId="{5AACD95D-1D23-4687-BB44-C4EF13372A78}" type="presParOf" srcId="{62F84A3E-1690-4088-B7E2-359B71DB377F}" destId="{137E2D69-FDA7-4544-9628-E462C1DCBA21}" srcOrd="4" destOrd="0" presId="urn:microsoft.com/office/officeart/2005/8/layout/hProcess4"/>
    <dgm:cxn modelId="{D09D7965-D8BF-4EDF-B326-7C5CF0580AAB}" type="presParOf" srcId="{56AEF339-17BE-4669-9D94-14C6251E276F}" destId="{52CD179D-35CA-43A8-8403-B7F310515588}" srcOrd="3" destOrd="0" presId="urn:microsoft.com/office/officeart/2005/8/layout/hProcess4"/>
    <dgm:cxn modelId="{DA63354E-F8B1-42D8-A1FF-013364D7350A}" type="presParOf" srcId="{56AEF339-17BE-4669-9D94-14C6251E276F}" destId="{19010D01-0640-473F-B6D3-13F85EF1E701}" srcOrd="4" destOrd="0" presId="urn:microsoft.com/office/officeart/2005/8/layout/hProcess4"/>
    <dgm:cxn modelId="{39BA264B-B67F-47B7-A53F-0F1580C65953}" type="presParOf" srcId="{19010D01-0640-473F-B6D3-13F85EF1E701}" destId="{BAE8B99A-4562-44E3-9181-B0B558C8AD85}" srcOrd="0" destOrd="0" presId="urn:microsoft.com/office/officeart/2005/8/layout/hProcess4"/>
    <dgm:cxn modelId="{E88867E6-D0D5-4564-9818-0E222EAB59E9}" type="presParOf" srcId="{19010D01-0640-473F-B6D3-13F85EF1E701}" destId="{43812C20-CAA8-40C7-BAE1-465C9D512078}" srcOrd="1" destOrd="0" presId="urn:microsoft.com/office/officeart/2005/8/layout/hProcess4"/>
    <dgm:cxn modelId="{C3735C20-09F4-47D8-9E67-519B06CB74DA}" type="presParOf" srcId="{19010D01-0640-473F-B6D3-13F85EF1E701}" destId="{A310C595-A435-422B-B466-19F156E55564}" srcOrd="2" destOrd="0" presId="urn:microsoft.com/office/officeart/2005/8/layout/hProcess4"/>
    <dgm:cxn modelId="{45FD4004-F8F4-48FF-A7EB-BB1192D33987}" type="presParOf" srcId="{19010D01-0640-473F-B6D3-13F85EF1E701}" destId="{974273F8-F146-404E-A9E5-FEDA5F95519F}" srcOrd="3" destOrd="0" presId="urn:microsoft.com/office/officeart/2005/8/layout/hProcess4"/>
    <dgm:cxn modelId="{F6C3C59E-F6CD-4442-9916-3D20DB186E01}" type="presParOf" srcId="{19010D01-0640-473F-B6D3-13F85EF1E701}" destId="{5D48E971-D433-443B-888B-50C4C7953DF3}" srcOrd="4" destOrd="0" presId="urn:microsoft.com/office/officeart/2005/8/layout/hProcess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53BF-200B-41ED-89CE-6D6B495FDAEC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C1AC-303B-4DBD-86B8-FC7405E2A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53BF-200B-41ED-89CE-6D6B495FDAEC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C1AC-303B-4DBD-86B8-FC7405E2A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53BF-200B-41ED-89CE-6D6B495FDAEC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C1AC-303B-4DBD-86B8-FC7405E2A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53BF-200B-41ED-89CE-6D6B495FDAEC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C1AC-303B-4DBD-86B8-FC7405E2A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53BF-200B-41ED-89CE-6D6B495FDAEC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C1AC-303B-4DBD-86B8-FC7405E2A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53BF-200B-41ED-89CE-6D6B495FDAEC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C1AC-303B-4DBD-86B8-FC7405E2A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53BF-200B-41ED-89CE-6D6B495FDAEC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C1AC-303B-4DBD-86B8-FC7405E2A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53BF-200B-41ED-89CE-6D6B495FDAEC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C1AC-303B-4DBD-86B8-FC7405E2A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53BF-200B-41ED-89CE-6D6B495FDAEC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C1AC-303B-4DBD-86B8-FC7405E2A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53BF-200B-41ED-89CE-6D6B495FDAEC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C1AC-303B-4DBD-86B8-FC7405E2A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53BF-200B-41ED-89CE-6D6B495FDAEC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AC1AC-303B-4DBD-86B8-FC7405E2A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C53BF-200B-41ED-89CE-6D6B495FDAEC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AC1AC-303B-4DBD-86B8-FC7405E2A87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786050" y="500042"/>
            <a:ext cx="5072098" cy="869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Куратор:</a:t>
            </a:r>
          </a:p>
          <a:p>
            <a:pPr algn="ctr"/>
            <a:endParaRPr lang="kk-KZ" sz="105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Адилханова Айша Мейрамовна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Схема 7"/>
          <p:cNvGraphicFramePr/>
          <p:nvPr/>
        </p:nvGraphicFramePr>
        <p:xfrm>
          <a:off x="1142976" y="1611314"/>
          <a:ext cx="7143800" cy="4318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C:\Users\1\Downloads\WhatsApp Image 2023-06-07 at 10.24.09.jpeg"/>
          <p:cNvPicPr>
            <a:picLocks noChangeAspect="1" noChangeArrowheads="1"/>
          </p:cNvPicPr>
          <p:nvPr/>
        </p:nvPicPr>
        <p:blipFill>
          <a:blip r:embed="rId6"/>
          <a:srcRect b="6682"/>
          <a:stretch>
            <a:fillRect/>
          </a:stretch>
        </p:blipFill>
        <p:spPr bwMode="auto">
          <a:xfrm>
            <a:off x="1571604" y="214290"/>
            <a:ext cx="1350539" cy="1643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91</Words>
  <Application>Microsoft Office PowerPoint</Application>
  <PresentationFormat>Экран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“А” класс</dc:title>
  <dc:creator>usеr</dc:creator>
  <cp:lastModifiedBy>1</cp:lastModifiedBy>
  <cp:revision>17</cp:revision>
  <dcterms:created xsi:type="dcterms:W3CDTF">2020-12-22T13:55:08Z</dcterms:created>
  <dcterms:modified xsi:type="dcterms:W3CDTF">2023-06-07T11:39:40Z</dcterms:modified>
</cp:coreProperties>
</file>