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еr\Desktop\22-12-2020_14-05-43\Сайт школы\Сайт школы\Сайт школы\Заочное обучение\Жакуопова Сауле Болатов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1428760" cy="14287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2786082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Куратор:</a:t>
            </a:r>
          </a:p>
          <a:p>
            <a:pPr algn="ctr"/>
            <a:endParaRPr lang="kk-KZ" sz="105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Жакупова Сауле  Болатовна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86116" y="500042"/>
          <a:ext cx="5167338" cy="5400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29438"/>
                <a:gridCol w="4137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Кураторы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Дуйкенов Лязат Сайлауовна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Өмірзақ Түймекүл Амангелдіқызы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Дуйкенов Лязат Сайлауовна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Өмірзақ Түймекүл Амангелдіқызы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Бельгибаева Гайша Калдыбаевна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Бельгибаева Гайша Калдыбаевна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Сарсембаев Берекбай Комзелеевич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Аскарбекова Гулдерай Ербулатовна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Сарсембаев Берекбай Комзелеевич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Айсариева Пердекуль Алданышевна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Мукашева Лязат Жумагуловна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Мукашева Лязат Жумагуловна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Айсариева Пердекуль Алданышевна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571472" y="3643314"/>
            <a:ext cx="2143140" cy="1571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Смена обучения: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2 смена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78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“А” класс</dc:title>
  <dc:creator>usеr</dc:creator>
  <cp:lastModifiedBy>1</cp:lastModifiedBy>
  <cp:revision>13</cp:revision>
  <dcterms:created xsi:type="dcterms:W3CDTF">2020-12-22T13:55:08Z</dcterms:created>
  <dcterms:modified xsi:type="dcterms:W3CDTF">2023-06-07T08:56:00Z</dcterms:modified>
</cp:coreProperties>
</file>