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еr\Desktop\22-12-2020_14-05-43\Сайт школы\Сайт школы\Сайт школы\Заочное обучение\Жакуопова Сауле Болатов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1428760" cy="14287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143116"/>
            <a:ext cx="2786082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Куратор:</a:t>
            </a:r>
          </a:p>
          <a:p>
            <a:pPr algn="ctr"/>
            <a:endParaRPr lang="kk-KZ" sz="105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Жакупова Сәуле  Болатқызы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86116" y="500042"/>
          <a:ext cx="5167338" cy="5400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29438"/>
                <a:gridCol w="4137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kk-KZ" sz="1600" smtClean="0">
                          <a:latin typeface="Times New Roman" pitchFamily="18" charset="0"/>
                          <a:cs typeface="Times New Roman" pitchFamily="18" charset="0"/>
                        </a:rPr>
                        <a:t>ураторлар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Дүйкенов Ләзат Сайлауқызы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Өмірзақ Түймекүл Амангелдіқызы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Дүйкенов Ләзат Сайлауқызы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Өмірзақ Түймекүл Амангелдіқызы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Белгібаева Ғайша Қалдыбайқызы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Белгібаева Ғайша Қалдыбайқызы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Сарсембаев Берекбай  Комзелеұлы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 З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Асқарбекова Гүлдерай Ербулатқызы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Сарсембаев Берекбай  Комзелеұлы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Ғ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Айсариева Пердекүл Алданышқызы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Мукашева Ләзат Жұмагүлқызы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Мукашева Лязат Жұмагүлқызы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 Ж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Айсариева Пердекүл Алданышқызы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571472" y="3643314"/>
            <a:ext cx="2143140" cy="1571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Оқыту ауысымы: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2 ауысым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78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“А” класс</dc:title>
  <dc:creator>usеr</dc:creator>
  <cp:lastModifiedBy>1</cp:lastModifiedBy>
  <cp:revision>13</cp:revision>
  <dcterms:created xsi:type="dcterms:W3CDTF">2020-12-22T13:55:08Z</dcterms:created>
  <dcterms:modified xsi:type="dcterms:W3CDTF">2023-06-07T08:55:51Z</dcterms:modified>
</cp:coreProperties>
</file>